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5" r:id="rId2"/>
  </p:sldIdLst>
  <p:sldSz cx="7559675" cy="1069181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6C1E"/>
    <a:srgbClr val="FFFFFF"/>
    <a:srgbClr val="007940"/>
    <a:srgbClr val="1EB9EE"/>
    <a:srgbClr val="F39800"/>
    <a:srgbClr val="AACD06"/>
    <a:srgbClr val="D8D8D8"/>
    <a:srgbClr val="4D87C4"/>
    <a:srgbClr val="F8FEDA"/>
    <a:srgbClr val="A9A6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FE1F98-61E6-488C-9F04-2857BBED414E}" v="129" dt="2025-06-06T05:35:37.81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showGuides="1">
      <p:cViewPr>
        <p:scale>
          <a:sx n="100" d="100"/>
          <a:sy n="100" d="100"/>
        </p:scale>
        <p:origin x="1382" y="58"/>
      </p:cViewPr>
      <p:guideLst>
        <p:guide orient="horz" pos="3368"/>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今日子 西村" userId="3604c7bbd5e95792" providerId="LiveId" clId="{6DFE1F98-61E6-488C-9F04-2857BBED414E}"/>
    <pc:docChg chg="undo custSel modSld">
      <pc:chgData name="今日子 西村" userId="3604c7bbd5e95792" providerId="LiveId" clId="{6DFE1F98-61E6-488C-9F04-2857BBED414E}" dt="2025-06-06T05:36:02.299" v="1133" actId="1076"/>
      <pc:docMkLst>
        <pc:docMk/>
      </pc:docMkLst>
      <pc:sldChg chg="addSp delSp modSp mod">
        <pc:chgData name="今日子 西村" userId="3604c7bbd5e95792" providerId="LiveId" clId="{6DFE1F98-61E6-488C-9F04-2857BBED414E}" dt="2025-06-06T05:36:02.299" v="1133" actId="1076"/>
        <pc:sldMkLst>
          <pc:docMk/>
          <pc:sldMk cId="1776882551" sldId="265"/>
        </pc:sldMkLst>
        <pc:spChg chg="mod">
          <ac:chgData name="今日子 西村" userId="3604c7bbd5e95792" providerId="LiveId" clId="{6DFE1F98-61E6-488C-9F04-2857BBED414E}" dt="2025-06-06T05:14:31.362" v="69" actId="1076"/>
          <ac:spMkLst>
            <pc:docMk/>
            <pc:sldMk cId="1776882551" sldId="265"/>
            <ac:spMk id="3" creationId="{00000000-0000-0000-0000-000000000000}"/>
          </ac:spMkLst>
        </pc:spChg>
        <pc:spChg chg="mod">
          <ac:chgData name="今日子 西村" userId="3604c7bbd5e95792" providerId="LiveId" clId="{6DFE1F98-61E6-488C-9F04-2857BBED414E}" dt="2025-06-06T05:32:32.860" v="970" actId="1076"/>
          <ac:spMkLst>
            <pc:docMk/>
            <pc:sldMk cId="1776882551" sldId="265"/>
            <ac:spMk id="4" creationId="{00000000-0000-0000-0000-000000000000}"/>
          </ac:spMkLst>
        </pc:spChg>
        <pc:spChg chg="add mod">
          <ac:chgData name="今日子 西村" userId="3604c7bbd5e95792" providerId="LiveId" clId="{6DFE1F98-61E6-488C-9F04-2857BBED414E}" dt="2025-06-06T05:30:41.672" v="949"/>
          <ac:spMkLst>
            <pc:docMk/>
            <pc:sldMk cId="1776882551" sldId="265"/>
            <ac:spMk id="19" creationId="{A9D3731F-7930-242C-F5E3-94CBD8FFFF3A}"/>
          </ac:spMkLst>
        </pc:spChg>
        <pc:spChg chg="add mod">
          <ac:chgData name="今日子 西村" userId="3604c7bbd5e95792" providerId="LiveId" clId="{6DFE1F98-61E6-488C-9F04-2857BBED414E}" dt="2025-06-06T05:36:02.299" v="1133" actId="1076"/>
          <ac:spMkLst>
            <pc:docMk/>
            <pc:sldMk cId="1776882551" sldId="265"/>
            <ac:spMk id="27" creationId="{54B570E4-C157-3D1E-BDD5-36B3D319922A}"/>
          </ac:spMkLst>
        </pc:spChg>
        <pc:spChg chg="mod">
          <ac:chgData name="今日子 西村" userId="3604c7bbd5e95792" providerId="LiveId" clId="{6DFE1F98-61E6-488C-9F04-2857BBED414E}" dt="2025-06-06T05:09:52.512" v="1" actId="1076"/>
          <ac:spMkLst>
            <pc:docMk/>
            <pc:sldMk cId="1776882551" sldId="265"/>
            <ac:spMk id="46" creationId="{D932E279-BAA2-F04C-1151-EDE97C91A27D}"/>
          </ac:spMkLst>
        </pc:spChg>
        <pc:spChg chg="mod">
          <ac:chgData name="今日子 西村" userId="3604c7bbd5e95792" providerId="LiveId" clId="{6DFE1F98-61E6-488C-9F04-2857BBED414E}" dt="2025-06-06T05:26:28.744" v="709"/>
          <ac:spMkLst>
            <pc:docMk/>
            <pc:sldMk cId="1776882551" sldId="265"/>
            <ac:spMk id="58" creationId="{D932E279-BAA2-F04C-1151-EDE97C91A27D}"/>
          </ac:spMkLst>
        </pc:spChg>
        <pc:spChg chg="mod">
          <ac:chgData name="今日子 西村" userId="3604c7bbd5e95792" providerId="LiveId" clId="{6DFE1F98-61E6-488C-9F04-2857BBED414E}" dt="2025-06-06T05:33:35.340" v="1031"/>
          <ac:spMkLst>
            <pc:docMk/>
            <pc:sldMk cId="1776882551" sldId="265"/>
            <ac:spMk id="110" creationId="{6432E783-FDD7-3E7C-04C6-839BBDBA2BE0}"/>
          </ac:spMkLst>
        </pc:spChg>
        <pc:grpChg chg="mod">
          <ac:chgData name="今日子 西村" userId="3604c7bbd5e95792" providerId="LiveId" clId="{6DFE1F98-61E6-488C-9F04-2857BBED414E}" dt="2025-06-06T05:09:52.512" v="1" actId="1076"/>
          <ac:grpSpMkLst>
            <pc:docMk/>
            <pc:sldMk cId="1776882551" sldId="265"/>
            <ac:grpSpMk id="2" creationId="{00000000-0000-0000-0000-000000000000}"/>
          </ac:grpSpMkLst>
        </pc:grpChg>
        <pc:graphicFrameChg chg="add del mod">
          <ac:chgData name="今日子 西村" userId="3604c7bbd5e95792" providerId="LiveId" clId="{6DFE1F98-61E6-488C-9F04-2857BBED414E}" dt="2025-06-06T05:24:16.608" v="634" actId="478"/>
          <ac:graphicFrameMkLst>
            <pc:docMk/>
            <pc:sldMk cId="1776882551" sldId="265"/>
            <ac:graphicFrameMk id="5" creationId="{A3CC4205-6689-A2CB-2662-770D0EB04F5C}"/>
          </ac:graphicFrameMkLst>
        </pc:graphicFrameChg>
        <pc:graphicFrameChg chg="mod modGraphic">
          <ac:chgData name="今日子 西村" userId="3604c7bbd5e95792" providerId="LiveId" clId="{6DFE1F98-61E6-488C-9F04-2857BBED414E}" dt="2025-06-06T05:24:51.359" v="680" actId="20577"/>
          <ac:graphicFrameMkLst>
            <pc:docMk/>
            <pc:sldMk cId="1776882551" sldId="265"/>
            <ac:graphicFrameMk id="11" creationId="{00000000-0000-0000-0000-000000000000}"/>
          </ac:graphicFrameMkLst>
        </pc:graphicFrameChg>
        <pc:graphicFrameChg chg="add del mod">
          <ac:chgData name="今日子 西村" userId="3604c7bbd5e95792" providerId="LiveId" clId="{6DFE1F98-61E6-488C-9F04-2857BBED414E}" dt="2025-06-06T05:27:16.349" v="710" actId="478"/>
          <ac:graphicFrameMkLst>
            <pc:docMk/>
            <pc:sldMk cId="1776882551" sldId="265"/>
            <ac:graphicFrameMk id="18" creationId="{31A44507-E93D-D869-7734-F417253D4697}"/>
          </ac:graphicFrameMkLst>
        </pc:graphicFrameChg>
        <pc:picChg chg="mod">
          <ac:chgData name="今日子 西村" userId="3604c7bbd5e95792" providerId="LiveId" clId="{6DFE1F98-61E6-488C-9F04-2857BBED414E}" dt="2025-06-06T05:09:52.512" v="1" actId="1076"/>
          <ac:picMkLst>
            <pc:docMk/>
            <pc:sldMk cId="1776882551" sldId="265"/>
            <ac:picMk id="14" creationId="{00000000-0000-0000-0000-000000000000}"/>
          </ac:picMkLst>
        </pc:picChg>
        <pc:picChg chg="add mod">
          <ac:chgData name="今日子 西村" userId="3604c7bbd5e95792" providerId="LiveId" clId="{6DFE1F98-61E6-488C-9F04-2857BBED414E}" dt="2025-06-06T05:31:38.846" v="954" actId="1076"/>
          <ac:picMkLst>
            <pc:docMk/>
            <pc:sldMk cId="1776882551" sldId="265"/>
            <ac:picMk id="25" creationId="{D2EC91E8-053A-41AC-B685-C270D9211BB0}"/>
          </ac:picMkLst>
        </pc:picChg>
        <pc:picChg chg="mod">
          <ac:chgData name="今日子 西村" userId="3604c7bbd5e95792" providerId="LiveId" clId="{6DFE1F98-61E6-488C-9F04-2857BBED414E}" dt="2025-06-06T05:09:52.512" v="1" actId="1076"/>
          <ac:picMkLst>
            <pc:docMk/>
            <pc:sldMk cId="1776882551" sldId="265"/>
            <ac:picMk id="73"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81770216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61556117"/>
      </p:ext>
    </p:extLst>
  </p:cSld>
  <p:clrMap bg1="lt1" tx1="dk1" bg2="lt2" tx2="dk2" accent1="accent1" accent2="accent2" accent3="accent3" accent4="accent4" accent5="accent5" accent6="accent6" hlink="hlink" folHlink="folHlink"/>
  <p:sldLayoutIdLst>
    <p:sldLayoutId id="2147483662" r:id="rId1"/>
  </p:sldLayoutIdLst>
  <p:txStyles>
    <p:titleStyle>
      <a:lvl1pPr algn="l" defTabSz="755934" rtl="0" eaLnBrk="1" latinLnBrk="0" hangingPunct="1">
        <a:lnSpc>
          <a:spcPct val="90000"/>
        </a:lnSpc>
        <a:spcBef>
          <a:spcPct val="0"/>
        </a:spcBef>
        <a:buNone/>
        <a:defRPr kumimoji="1" sz="3637" kern="1200">
          <a:solidFill>
            <a:schemeClr val="tx1"/>
          </a:solidFill>
          <a:latin typeface="BIZ UDPゴシック" panose="020B0400000000000000" pitchFamily="50" charset="-128"/>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BIZ UDPゴシック" panose="020B0400000000000000" pitchFamily="50" charset="-128"/>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BIZ UDPゴシック" panose="020B0400000000000000" pitchFamily="50" charset="-128"/>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BIZ UDPゴシック" panose="020B0400000000000000" pitchFamily="50" charset="-128"/>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BIZ UDPゴシック" panose="020B0400000000000000" pitchFamily="50" charset="-128"/>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BIZ UDPゴシック" panose="020B0400000000000000" pitchFamily="50" charset="-128"/>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p:cNvGrpSpPr/>
          <p:nvPr/>
        </p:nvGrpSpPr>
        <p:grpSpPr>
          <a:xfrm>
            <a:off x="219551" y="170581"/>
            <a:ext cx="2885157" cy="3792204"/>
            <a:chOff x="219551" y="170581"/>
            <a:chExt cx="2885157" cy="3792204"/>
          </a:xfrm>
        </p:grpSpPr>
        <p:pic>
          <p:nvPicPr>
            <p:cNvPr id="14" name="図 13"/>
            <p:cNvPicPr>
              <a:picLocks noChangeAspect="1"/>
            </p:cNvPicPr>
            <p:nvPr/>
          </p:nvPicPr>
          <p:blipFill rotWithShape="1">
            <a:blip r:embed="rId2" cstate="hqprint">
              <a:extLst>
                <a:ext uri="{28A0092B-C50C-407E-A947-70E740481C1C}">
                  <a14:useLocalDpi xmlns:a14="http://schemas.microsoft.com/office/drawing/2010/main" val="0"/>
                </a:ext>
              </a:extLst>
            </a:blip>
            <a:srcRect l="19802" r="19770" b="12506"/>
            <a:stretch/>
          </p:blipFill>
          <p:spPr>
            <a:xfrm>
              <a:off x="221470" y="170581"/>
              <a:ext cx="2883238" cy="3645209"/>
            </a:xfrm>
            <a:prstGeom prst="rect">
              <a:avLst/>
            </a:prstGeom>
          </p:spPr>
        </p:pic>
        <p:pic>
          <p:nvPicPr>
            <p:cNvPr id="73" name="図 72"/>
            <p:cNvPicPr>
              <a:picLocks noChangeAspect="1"/>
            </p:cNvPicPr>
            <p:nvPr/>
          </p:nvPicPr>
          <p:blipFill rotWithShape="1">
            <a:blip r:embed="rId3">
              <a:extLst>
                <a:ext uri="{28A0092B-C50C-407E-A947-70E740481C1C}">
                  <a14:useLocalDpi xmlns:a14="http://schemas.microsoft.com/office/drawing/2010/main" val="0"/>
                </a:ext>
              </a:extLst>
            </a:blip>
            <a:srcRect l="1106" t="10332" b="1389"/>
            <a:stretch/>
          </p:blipFill>
          <p:spPr bwMode="auto">
            <a:xfrm>
              <a:off x="1147370" y="974736"/>
              <a:ext cx="1026000" cy="1688718"/>
            </a:xfrm>
            <a:custGeom>
              <a:avLst/>
              <a:gdLst>
                <a:gd name="connsiteX0" fmla="*/ 0 w 1026000"/>
                <a:gd name="connsiteY0" fmla="*/ 0 h 1688718"/>
                <a:gd name="connsiteX1" fmla="*/ 1026000 w 1026000"/>
                <a:gd name="connsiteY1" fmla="*/ 0 h 1688718"/>
                <a:gd name="connsiteX2" fmla="*/ 1026000 w 1026000"/>
                <a:gd name="connsiteY2" fmla="*/ 1286556 h 1688718"/>
                <a:gd name="connsiteX3" fmla="*/ 1023120 w 1026000"/>
                <a:gd name="connsiteY3" fmla="*/ 1290296 h 1688718"/>
                <a:gd name="connsiteX4" fmla="*/ 1014633 w 1026000"/>
                <a:gd name="connsiteY4" fmla="*/ 1327100 h 1688718"/>
                <a:gd name="connsiteX5" fmla="*/ 1023120 w 1026000"/>
                <a:gd name="connsiteY5" fmla="*/ 1363904 h 1688718"/>
                <a:gd name="connsiteX6" fmla="*/ 1026000 w 1026000"/>
                <a:gd name="connsiteY6" fmla="*/ 1367644 h 1688718"/>
                <a:gd name="connsiteX7" fmla="*/ 1026000 w 1026000"/>
                <a:gd name="connsiteY7" fmla="*/ 1599971 h 1688718"/>
                <a:gd name="connsiteX8" fmla="*/ 1018381 w 1026000"/>
                <a:gd name="connsiteY8" fmla="*/ 1633010 h 1688718"/>
                <a:gd name="connsiteX9" fmla="*/ 1026000 w 1026000"/>
                <a:gd name="connsiteY9" fmla="*/ 1666050 h 1688718"/>
                <a:gd name="connsiteX10" fmla="*/ 1026000 w 1026000"/>
                <a:gd name="connsiteY10" fmla="*/ 1688718 h 1688718"/>
                <a:gd name="connsiteX11" fmla="*/ 716743 w 1026000"/>
                <a:gd name="connsiteY11" fmla="*/ 1688718 h 1688718"/>
                <a:gd name="connsiteX12" fmla="*/ 716136 w 1026000"/>
                <a:gd name="connsiteY12" fmla="*/ 1687640 h 1688718"/>
                <a:gd name="connsiteX13" fmla="*/ 699423 w 1026000"/>
                <a:gd name="connsiteY13" fmla="*/ 1668315 h 1688718"/>
                <a:gd name="connsiteX14" fmla="*/ 688438 w 1026000"/>
                <a:gd name="connsiteY14" fmla="*/ 1646758 h 1688718"/>
                <a:gd name="connsiteX15" fmla="*/ 648630 w 1026000"/>
                <a:gd name="connsiteY15" fmla="*/ 1612759 h 1688718"/>
                <a:gd name="connsiteX16" fmla="*/ 596441 w 1026000"/>
                <a:gd name="connsiteY16" fmla="*/ 1616866 h 1688718"/>
                <a:gd name="connsiteX17" fmla="*/ 575159 w 1026000"/>
                <a:gd name="connsiteY17" fmla="*/ 1633743 h 1688718"/>
                <a:gd name="connsiteX18" fmla="*/ 566773 w 1026000"/>
                <a:gd name="connsiteY18" fmla="*/ 1648863 h 1688718"/>
                <a:gd name="connsiteX19" fmla="*/ 561885 w 1026000"/>
                <a:gd name="connsiteY19" fmla="*/ 1649482 h 1688718"/>
                <a:gd name="connsiteX20" fmla="*/ 550454 w 1026000"/>
                <a:gd name="connsiteY20" fmla="*/ 1665675 h 1688718"/>
                <a:gd name="connsiteX21" fmla="*/ 548280 w 1026000"/>
                <a:gd name="connsiteY21" fmla="*/ 1688718 h 1688718"/>
                <a:gd name="connsiteX22" fmla="*/ 41469 w 1026000"/>
                <a:gd name="connsiteY22" fmla="*/ 1688718 h 1688718"/>
                <a:gd name="connsiteX23" fmla="*/ 43844 w 1026000"/>
                <a:gd name="connsiteY23" fmla="*/ 1614271 h 1688718"/>
                <a:gd name="connsiteX24" fmla="*/ 42668 w 1026000"/>
                <a:gd name="connsiteY24" fmla="*/ 1602024 h 1688718"/>
                <a:gd name="connsiteX25" fmla="*/ 43183 w 1026000"/>
                <a:gd name="connsiteY25" fmla="*/ 1594534 h 1688718"/>
                <a:gd name="connsiteX26" fmla="*/ 4559 w 1026000"/>
                <a:gd name="connsiteY26" fmla="*/ 1320663 h 1688718"/>
                <a:gd name="connsiteX27" fmla="*/ 0 w 1026000"/>
                <a:gd name="connsiteY27" fmla="*/ 1309613 h 1688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026000" h="1688718">
                  <a:moveTo>
                    <a:pt x="0" y="0"/>
                  </a:moveTo>
                  <a:lnTo>
                    <a:pt x="1026000" y="0"/>
                  </a:lnTo>
                  <a:lnTo>
                    <a:pt x="1026000" y="1286556"/>
                  </a:lnTo>
                  <a:lnTo>
                    <a:pt x="1023120" y="1290296"/>
                  </a:lnTo>
                  <a:cubicBezTo>
                    <a:pt x="1017655" y="1301608"/>
                    <a:pt x="1014633" y="1314045"/>
                    <a:pt x="1014633" y="1327100"/>
                  </a:cubicBezTo>
                  <a:cubicBezTo>
                    <a:pt x="1014633" y="1340155"/>
                    <a:pt x="1017655" y="1352592"/>
                    <a:pt x="1023120" y="1363904"/>
                  </a:cubicBezTo>
                  <a:lnTo>
                    <a:pt x="1026000" y="1367644"/>
                  </a:lnTo>
                  <a:lnTo>
                    <a:pt x="1026000" y="1599971"/>
                  </a:lnTo>
                  <a:lnTo>
                    <a:pt x="1018381" y="1633010"/>
                  </a:lnTo>
                  <a:lnTo>
                    <a:pt x="1026000" y="1666050"/>
                  </a:lnTo>
                  <a:lnTo>
                    <a:pt x="1026000" y="1688718"/>
                  </a:lnTo>
                  <a:lnTo>
                    <a:pt x="716743" y="1688718"/>
                  </a:lnTo>
                  <a:lnTo>
                    <a:pt x="716136" y="1687640"/>
                  </a:lnTo>
                  <a:lnTo>
                    <a:pt x="699423" y="1668315"/>
                  </a:lnTo>
                  <a:lnTo>
                    <a:pt x="688438" y="1646758"/>
                  </a:lnTo>
                  <a:cubicBezTo>
                    <a:pt x="679863" y="1629928"/>
                    <a:pt x="665279" y="1618168"/>
                    <a:pt x="648630" y="1612759"/>
                  </a:cubicBezTo>
                  <a:cubicBezTo>
                    <a:pt x="631982" y="1607349"/>
                    <a:pt x="613270" y="1608291"/>
                    <a:pt x="596441" y="1616866"/>
                  </a:cubicBezTo>
                  <a:cubicBezTo>
                    <a:pt x="588026" y="1621154"/>
                    <a:pt x="580879" y="1626944"/>
                    <a:pt x="575159" y="1633743"/>
                  </a:cubicBezTo>
                  <a:lnTo>
                    <a:pt x="566773" y="1648863"/>
                  </a:lnTo>
                  <a:lnTo>
                    <a:pt x="561885" y="1649482"/>
                  </a:lnTo>
                  <a:cubicBezTo>
                    <a:pt x="556559" y="1652682"/>
                    <a:pt x="552777" y="1658166"/>
                    <a:pt x="550454" y="1665675"/>
                  </a:cubicBezTo>
                  <a:lnTo>
                    <a:pt x="548280" y="1688718"/>
                  </a:lnTo>
                  <a:lnTo>
                    <a:pt x="41469" y="1688718"/>
                  </a:lnTo>
                  <a:lnTo>
                    <a:pt x="43844" y="1614271"/>
                  </a:lnTo>
                  <a:lnTo>
                    <a:pt x="42668" y="1602024"/>
                  </a:lnTo>
                  <a:lnTo>
                    <a:pt x="43183" y="1594534"/>
                  </a:lnTo>
                  <a:cubicBezTo>
                    <a:pt x="43183" y="1487580"/>
                    <a:pt x="28423" y="1390752"/>
                    <a:pt x="4559" y="1320663"/>
                  </a:cubicBezTo>
                  <a:lnTo>
                    <a:pt x="0" y="1309613"/>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 name="四角形: 角を丸くする 57">
              <a:extLst>
                <a:ext uri="{FF2B5EF4-FFF2-40B4-BE49-F238E27FC236}">
                  <a16:creationId xmlns:a16="http://schemas.microsoft.com/office/drawing/2014/main" id="{D932E279-BAA2-F04C-1151-EDE97C91A27D}"/>
                </a:ext>
              </a:extLst>
            </p:cNvPr>
            <p:cNvSpPr/>
            <p:nvPr/>
          </p:nvSpPr>
          <p:spPr>
            <a:xfrm>
              <a:off x="219551" y="2820131"/>
              <a:ext cx="2885157" cy="1142654"/>
            </a:xfrm>
            <a:prstGeom prst="roundRect">
              <a:avLst>
                <a:gd name="adj" fmla="val 4320"/>
              </a:avLst>
            </a:prstGeom>
            <a:gradFill>
              <a:gsLst>
                <a:gs pos="0">
                  <a:srgbClr val="FFFFFF">
                    <a:alpha val="0"/>
                  </a:srgbClr>
                </a:gs>
                <a:gs pos="38000">
                  <a:srgbClr val="FFFFFF">
                    <a:alpha val="50000"/>
                  </a:srgbClr>
                </a:gs>
                <a:gs pos="69000">
                  <a:srgbClr val="FFFFFF"/>
                </a:gs>
                <a:gs pos="100000">
                  <a:srgbClr val="FFFFFF"/>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8" name="角丸四角形 27"/>
          <p:cNvSpPr/>
          <p:nvPr/>
        </p:nvSpPr>
        <p:spPr>
          <a:xfrm>
            <a:off x="179837" y="197906"/>
            <a:ext cx="7200000" cy="10296000"/>
          </a:xfrm>
          <a:prstGeom prst="roundRect">
            <a:avLst>
              <a:gd name="adj" fmla="val 1515"/>
            </a:avLst>
          </a:prstGeom>
          <a:noFill/>
          <a:ln w="50800">
            <a:solidFill>
              <a:srgbClr val="17834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38BF7312-388A-F43C-E764-91BDB01558A8}"/>
              </a:ext>
            </a:extLst>
          </p:cNvPr>
          <p:cNvSpPr txBox="1"/>
          <p:nvPr/>
        </p:nvSpPr>
        <p:spPr>
          <a:xfrm>
            <a:off x="2819874" y="407398"/>
            <a:ext cx="4446170" cy="492443"/>
          </a:xfrm>
          <a:prstGeom prst="rect">
            <a:avLst/>
          </a:prstGeom>
          <a:noFill/>
          <a:effectLst/>
        </p:spPr>
        <p:txBody>
          <a:bodyPr wrap="square" lIns="0" tIns="0" rIns="0" bIns="0">
            <a:spAutoFit/>
          </a:bodyPr>
          <a:lstStyle/>
          <a:p>
            <a:pPr fontAlgn="ctr" latinLnBrk="1"/>
            <a:r>
              <a:rPr lang="ja-JP" altLang="ja-JP" sz="3200" b="1" kern="100" dirty="0">
                <a:solidFill>
                  <a:srgbClr val="17834F"/>
                </a:solidFill>
                <a:effectLst/>
                <a:latin typeface="メイリオ" panose="020B0604030504040204" pitchFamily="50" charset="-128"/>
                <a:ea typeface="メイリオ" panose="020B0604030504040204" pitchFamily="50" charset="-128"/>
                <a:cs typeface="源暎エムゴv2 Medium" panose="020B0603020203020204" pitchFamily="50" charset="-128"/>
              </a:rPr>
              <a:t>口座振替</a:t>
            </a:r>
            <a:r>
              <a:rPr lang="ja-JP" altLang="en-US" sz="3200" b="1" kern="100" dirty="0">
                <a:solidFill>
                  <a:srgbClr val="17834F"/>
                </a:solidFill>
                <a:effectLst/>
                <a:latin typeface="メイリオ" panose="020B0604030504040204" pitchFamily="50" charset="-128"/>
                <a:ea typeface="メイリオ" panose="020B0604030504040204" pitchFamily="50" charset="-128"/>
                <a:cs typeface="源暎エムゴv2 Medium" panose="020B0603020203020204" pitchFamily="50" charset="-128"/>
              </a:rPr>
              <a:t>のお申込みは、</a:t>
            </a:r>
            <a:endParaRPr lang="ja-JP" altLang="ja-JP" sz="3200" b="1" i="1" kern="100" dirty="0">
              <a:solidFill>
                <a:srgbClr val="17834F"/>
              </a:solidFill>
              <a:effectLst/>
              <a:latin typeface="メイリオ" panose="020B0604030504040204" pitchFamily="50" charset="-128"/>
              <a:ea typeface="メイリオ" panose="020B0604030504040204" pitchFamily="50" charset="-128"/>
              <a:cs typeface="源暎エムゴv2 Medium" panose="020B0603020203020204" pitchFamily="50" charset="-128"/>
            </a:endParaRPr>
          </a:p>
        </p:txBody>
      </p:sp>
      <p:grpSp>
        <p:nvGrpSpPr>
          <p:cNvPr id="15" name="グループ化 14">
            <a:extLst>
              <a:ext uri="{FF2B5EF4-FFF2-40B4-BE49-F238E27FC236}">
                <a16:creationId xmlns:a16="http://schemas.microsoft.com/office/drawing/2014/main" id="{86F6E901-8416-BC88-DF21-26970A283F4F}"/>
              </a:ext>
            </a:extLst>
          </p:cNvPr>
          <p:cNvGrpSpPr/>
          <p:nvPr/>
        </p:nvGrpSpPr>
        <p:grpSpPr>
          <a:xfrm>
            <a:off x="2818382" y="2035698"/>
            <a:ext cx="1296000" cy="1296000"/>
            <a:chOff x="3131837" y="4697906"/>
            <a:chExt cx="1296000" cy="1296000"/>
          </a:xfrm>
        </p:grpSpPr>
        <p:sp>
          <p:nvSpPr>
            <p:cNvPr id="16" name="楕円 15"/>
            <p:cNvSpPr>
              <a:spLocks noChangeAspect="1"/>
            </p:cNvSpPr>
            <p:nvPr/>
          </p:nvSpPr>
          <p:spPr>
            <a:xfrm rot="5400000">
              <a:off x="3131837" y="4697906"/>
              <a:ext cx="1296000" cy="1296000"/>
            </a:xfrm>
            <a:prstGeom prst="ellipse">
              <a:avLst/>
            </a:prstGeom>
            <a:solidFill>
              <a:srgbClr val="FED900"/>
            </a:solidFill>
            <a:ln w="31750">
              <a:solidFill>
                <a:srgbClr val="FED9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1500" dirty="0">
                <a:solidFill>
                  <a:srgbClr val="33A5A2"/>
                </a:solidFill>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6432E783-FDD7-3E7C-04C6-839BBDBA2BE0}"/>
                </a:ext>
              </a:extLst>
            </p:cNvPr>
            <p:cNvSpPr txBox="1"/>
            <p:nvPr/>
          </p:nvSpPr>
          <p:spPr>
            <a:xfrm>
              <a:off x="3266878" y="4878581"/>
              <a:ext cx="1025922" cy="901529"/>
            </a:xfrm>
            <a:prstGeom prst="rect">
              <a:avLst/>
            </a:prstGeom>
            <a:noFill/>
          </p:spPr>
          <p:txBody>
            <a:bodyPr wrap="none" lIns="0" tIns="0" rIns="0" bIns="0">
              <a:spAutoFit/>
            </a:bodyPr>
            <a:lstStyle/>
            <a:p>
              <a:pPr algn="ctr">
                <a:lnSpc>
                  <a:spcPts val="2600"/>
                </a:lnSpc>
              </a:pPr>
              <a:r>
                <a:rPr lang="en-US" altLang="ja-JP" sz="2400" b="1" kern="100" dirty="0">
                  <a:solidFill>
                    <a:srgbClr val="FFFFFF"/>
                  </a:solidFill>
                  <a:effectLst/>
                  <a:latin typeface="+mn-ea"/>
                  <a:cs typeface="ＭＳ ゴシック" panose="020B0609070205080204" pitchFamily="49" charset="-128"/>
                </a:rPr>
                <a:t>24</a:t>
              </a:r>
              <a:r>
                <a:rPr lang="ja-JP" altLang="en-US" sz="1600" b="1" kern="100" dirty="0">
                  <a:solidFill>
                    <a:srgbClr val="FFFFFF"/>
                  </a:solidFill>
                  <a:effectLst/>
                  <a:latin typeface="+mn-ea"/>
                  <a:cs typeface="ＭＳ ゴシック" panose="020B0609070205080204" pitchFamily="49" charset="-128"/>
                </a:rPr>
                <a:t>時間</a:t>
              </a:r>
              <a:endParaRPr lang="en-US" altLang="ja-JP" sz="1600" b="1" kern="100" dirty="0">
                <a:solidFill>
                  <a:srgbClr val="FFFFFF"/>
                </a:solidFill>
                <a:effectLst/>
                <a:latin typeface="+mn-ea"/>
                <a:cs typeface="ＭＳ ゴシック" panose="020B0609070205080204" pitchFamily="49" charset="-128"/>
              </a:endParaRPr>
            </a:p>
            <a:p>
              <a:pPr algn="ctr">
                <a:lnSpc>
                  <a:spcPts val="2600"/>
                </a:lnSpc>
              </a:pPr>
              <a:r>
                <a:rPr lang="en-US" altLang="ja-JP" sz="2400" b="1" kern="100" dirty="0">
                  <a:solidFill>
                    <a:srgbClr val="FFFFFF"/>
                  </a:solidFill>
                  <a:effectLst/>
                  <a:latin typeface="+mn-ea"/>
                  <a:cs typeface="ＭＳ ゴシック" panose="020B0609070205080204" pitchFamily="49" charset="-128"/>
                </a:rPr>
                <a:t>365</a:t>
              </a:r>
              <a:r>
                <a:rPr lang="ja-JP" altLang="en-US" sz="1600" b="1" kern="100" dirty="0">
                  <a:solidFill>
                    <a:srgbClr val="FFFFFF"/>
                  </a:solidFill>
                  <a:effectLst/>
                  <a:latin typeface="+mn-ea"/>
                  <a:cs typeface="ＭＳ ゴシック" panose="020B0609070205080204" pitchFamily="49" charset="-128"/>
                </a:rPr>
                <a:t>日</a:t>
              </a:r>
              <a:endParaRPr lang="en-US" altLang="ja-JP" sz="1600" b="1" kern="100" dirty="0">
                <a:solidFill>
                  <a:srgbClr val="FFFFFF"/>
                </a:solidFill>
                <a:effectLst/>
                <a:latin typeface="+mn-ea"/>
                <a:cs typeface="ＭＳ ゴシック" panose="020B0609070205080204" pitchFamily="49" charset="-128"/>
              </a:endParaRPr>
            </a:p>
            <a:p>
              <a:pPr algn="ctr">
                <a:lnSpc>
                  <a:spcPts val="1800"/>
                </a:lnSpc>
              </a:pPr>
              <a:r>
                <a:rPr lang="ja-JP" altLang="en-US" sz="1600" b="1" kern="100" dirty="0">
                  <a:solidFill>
                    <a:srgbClr val="FFFFFF"/>
                  </a:solidFill>
                  <a:latin typeface="+mn-ea"/>
                </a:rPr>
                <a:t>受付可能　</a:t>
              </a:r>
              <a:endParaRPr lang="en-US" altLang="ja-JP" sz="1400" b="1" kern="100" dirty="0">
                <a:solidFill>
                  <a:srgbClr val="FFFFFF"/>
                </a:solidFill>
                <a:latin typeface="+mn-ea"/>
              </a:endParaRPr>
            </a:p>
          </p:txBody>
        </p:sp>
      </p:grpSp>
      <p:sp>
        <p:nvSpPr>
          <p:cNvPr id="34" name="テキスト ボックス 33">
            <a:extLst>
              <a:ext uri="{FF2B5EF4-FFF2-40B4-BE49-F238E27FC236}">
                <a16:creationId xmlns:a16="http://schemas.microsoft.com/office/drawing/2014/main" id="{74A34CC3-4C77-1ABF-BD93-D553C661CC65}"/>
              </a:ext>
            </a:extLst>
          </p:cNvPr>
          <p:cNvSpPr txBox="1"/>
          <p:nvPr/>
        </p:nvSpPr>
        <p:spPr>
          <a:xfrm>
            <a:off x="2824705" y="3387702"/>
            <a:ext cx="4392000" cy="251795"/>
          </a:xfrm>
          <a:prstGeom prst="rect">
            <a:avLst/>
          </a:prstGeom>
          <a:noFill/>
        </p:spPr>
        <p:txBody>
          <a:bodyPr wrap="square" lIns="0" tIns="36000" rIns="0" bIns="0" rtlCol="0">
            <a:spAutoFit/>
          </a:bodyPr>
          <a:lstStyle/>
          <a:p>
            <a:pPr marL="108000" indent="-90000"/>
            <a:r>
              <a:rPr kumimoji="1" lang="en-US" altLang="ja-JP" sz="700" dirty="0">
                <a:solidFill>
                  <a:schemeClr val="tx1">
                    <a:lumMod val="75000"/>
                    <a:lumOff val="25000"/>
                  </a:schemeClr>
                </a:solidFill>
                <a:latin typeface="+mn-ea"/>
              </a:rPr>
              <a:t>※</a:t>
            </a:r>
            <a:r>
              <a:rPr kumimoji="1" lang="ja-JP" altLang="en-US" sz="700" dirty="0">
                <a:solidFill>
                  <a:schemeClr val="tx1">
                    <a:lumMod val="75000"/>
                    <a:lumOff val="25000"/>
                  </a:schemeClr>
                </a:solidFill>
                <a:latin typeface="+mn-ea"/>
              </a:rPr>
              <a:t>金融機関により利用可能時間が異なります。また、システムメンテナンス等によりご利用いただけない場合があります。</a:t>
            </a:r>
          </a:p>
        </p:txBody>
      </p:sp>
      <p:grpSp>
        <p:nvGrpSpPr>
          <p:cNvPr id="17" name="グループ化 16">
            <a:extLst>
              <a:ext uri="{FF2B5EF4-FFF2-40B4-BE49-F238E27FC236}">
                <a16:creationId xmlns:a16="http://schemas.microsoft.com/office/drawing/2014/main" id="{19415707-3028-71B4-9033-CB61F7A4F86D}"/>
              </a:ext>
            </a:extLst>
          </p:cNvPr>
          <p:cNvGrpSpPr/>
          <p:nvPr/>
        </p:nvGrpSpPr>
        <p:grpSpPr>
          <a:xfrm>
            <a:off x="4322639" y="2034821"/>
            <a:ext cx="1296000" cy="1296000"/>
            <a:chOff x="3122109" y="4697906"/>
            <a:chExt cx="1296000" cy="1296000"/>
          </a:xfrm>
        </p:grpSpPr>
        <p:sp>
          <p:nvSpPr>
            <p:cNvPr id="21" name="楕円 20">
              <a:extLst>
                <a:ext uri="{FF2B5EF4-FFF2-40B4-BE49-F238E27FC236}">
                  <a16:creationId xmlns:a16="http://schemas.microsoft.com/office/drawing/2014/main" id="{61828CBB-03DD-5C15-C64D-6915C19BA1D8}"/>
                </a:ext>
              </a:extLst>
            </p:cNvPr>
            <p:cNvSpPr>
              <a:spLocks noChangeAspect="1"/>
            </p:cNvSpPr>
            <p:nvPr/>
          </p:nvSpPr>
          <p:spPr>
            <a:xfrm rot="5400000">
              <a:off x="3122109" y="4697906"/>
              <a:ext cx="1296000" cy="1296000"/>
            </a:xfrm>
            <a:prstGeom prst="ellipse">
              <a:avLst/>
            </a:prstGeom>
            <a:solidFill>
              <a:srgbClr val="FED900"/>
            </a:solidFill>
            <a:ln w="31750">
              <a:solidFill>
                <a:srgbClr val="FED9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1500" dirty="0">
                <a:solidFill>
                  <a:srgbClr val="33A5A2"/>
                </a:solidFill>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9C13B3D4-05A0-0D65-4DED-CB13B17B5226}"/>
                </a:ext>
              </a:extLst>
            </p:cNvPr>
            <p:cNvSpPr txBox="1"/>
            <p:nvPr/>
          </p:nvSpPr>
          <p:spPr>
            <a:xfrm>
              <a:off x="3266879" y="4985589"/>
              <a:ext cx="1025922" cy="873316"/>
            </a:xfrm>
            <a:prstGeom prst="rect">
              <a:avLst/>
            </a:prstGeom>
            <a:noFill/>
          </p:spPr>
          <p:txBody>
            <a:bodyPr wrap="none" lIns="0" tIns="0" rIns="0" bIns="0">
              <a:spAutoFit/>
            </a:bodyPr>
            <a:lstStyle/>
            <a:p>
              <a:pPr algn="ctr">
                <a:lnSpc>
                  <a:spcPts val="1800"/>
                </a:lnSpc>
                <a:spcAft>
                  <a:spcPts val="300"/>
                </a:spcAft>
              </a:pPr>
              <a:r>
                <a:rPr lang="ja-JP" altLang="en-US" sz="1600" b="1" kern="100" dirty="0">
                  <a:solidFill>
                    <a:srgbClr val="FFFFFF"/>
                  </a:solidFill>
                  <a:effectLst/>
                  <a:latin typeface="+mn-ea"/>
                  <a:cs typeface="ＭＳ ゴシック" panose="020B0609070205080204" pitchFamily="49" charset="-128"/>
                </a:rPr>
                <a:t>申込書の</a:t>
              </a:r>
              <a:endParaRPr lang="en-US" altLang="ja-JP" sz="1600" b="1" kern="100" dirty="0">
                <a:solidFill>
                  <a:srgbClr val="FFFFFF"/>
                </a:solidFill>
                <a:effectLst/>
                <a:latin typeface="+mn-ea"/>
                <a:cs typeface="ＭＳ ゴシック" panose="020B0609070205080204" pitchFamily="49" charset="-128"/>
              </a:endParaRPr>
            </a:p>
            <a:p>
              <a:pPr algn="ctr">
                <a:lnSpc>
                  <a:spcPts val="1800"/>
                </a:lnSpc>
                <a:spcAft>
                  <a:spcPts val="300"/>
                </a:spcAft>
              </a:pPr>
              <a:r>
                <a:rPr lang="ja-JP" altLang="en-US" sz="1600" b="1" kern="100" dirty="0">
                  <a:solidFill>
                    <a:srgbClr val="FFFFFF"/>
                  </a:solidFill>
                  <a:latin typeface="+mn-ea"/>
                </a:rPr>
                <a:t>記入や押印</a:t>
              </a:r>
              <a:endParaRPr lang="en-US" altLang="ja-JP" sz="1600" b="1" kern="100" dirty="0">
                <a:solidFill>
                  <a:srgbClr val="FFFFFF"/>
                </a:solidFill>
                <a:latin typeface="+mn-ea"/>
              </a:endParaRPr>
            </a:p>
            <a:p>
              <a:pPr algn="ctr">
                <a:lnSpc>
                  <a:spcPts val="2600"/>
                </a:lnSpc>
              </a:pPr>
              <a:r>
                <a:rPr lang="ja-JP" altLang="en-US" sz="2200" b="1" kern="100" dirty="0">
                  <a:solidFill>
                    <a:srgbClr val="FFFFFF"/>
                  </a:solidFill>
                  <a:latin typeface="+mn-ea"/>
                </a:rPr>
                <a:t>不要</a:t>
              </a:r>
              <a:endParaRPr lang="en-US" altLang="ja-JP" sz="2200" b="1" kern="100" dirty="0">
                <a:solidFill>
                  <a:srgbClr val="FFFFFF"/>
                </a:solidFill>
                <a:latin typeface="+mn-ea"/>
              </a:endParaRPr>
            </a:p>
          </p:txBody>
        </p:sp>
      </p:grpSp>
      <p:grpSp>
        <p:nvGrpSpPr>
          <p:cNvPr id="23" name="グループ化 22">
            <a:extLst>
              <a:ext uri="{FF2B5EF4-FFF2-40B4-BE49-F238E27FC236}">
                <a16:creationId xmlns:a16="http://schemas.microsoft.com/office/drawing/2014/main" id="{7B3C3EAE-2130-16D1-B823-E5F56839F4F6}"/>
              </a:ext>
            </a:extLst>
          </p:cNvPr>
          <p:cNvGrpSpPr/>
          <p:nvPr/>
        </p:nvGrpSpPr>
        <p:grpSpPr>
          <a:xfrm>
            <a:off x="5826897" y="2034821"/>
            <a:ext cx="1296000" cy="1296000"/>
            <a:chOff x="3122109" y="4697906"/>
            <a:chExt cx="1296000" cy="1296000"/>
          </a:xfrm>
        </p:grpSpPr>
        <p:sp>
          <p:nvSpPr>
            <p:cNvPr id="26" name="楕円 25">
              <a:extLst>
                <a:ext uri="{FF2B5EF4-FFF2-40B4-BE49-F238E27FC236}">
                  <a16:creationId xmlns:a16="http://schemas.microsoft.com/office/drawing/2014/main" id="{F640C2B3-1532-65CC-5797-7A932322CA92}"/>
                </a:ext>
              </a:extLst>
            </p:cNvPr>
            <p:cNvSpPr>
              <a:spLocks noChangeAspect="1"/>
            </p:cNvSpPr>
            <p:nvPr/>
          </p:nvSpPr>
          <p:spPr>
            <a:xfrm rot="5400000">
              <a:off x="3122109" y="4697906"/>
              <a:ext cx="1296000" cy="1296000"/>
            </a:xfrm>
            <a:prstGeom prst="ellipse">
              <a:avLst/>
            </a:prstGeom>
            <a:solidFill>
              <a:srgbClr val="FED900"/>
            </a:solidFill>
            <a:ln w="31750">
              <a:solidFill>
                <a:srgbClr val="FED9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endParaRPr kumimoji="1" lang="ja-JP" altLang="en-US" sz="1500" dirty="0">
                <a:solidFill>
                  <a:srgbClr val="33A5A2"/>
                </a:solidFill>
                <a:latin typeface="Meiryo UI" panose="020B0604030504040204" pitchFamily="50" charset="-128"/>
                <a:ea typeface="Meiryo UI" panose="020B0604030504040204" pitchFamily="50" charset="-128"/>
              </a:endParaRPr>
            </a:p>
          </p:txBody>
        </p:sp>
        <p:sp>
          <p:nvSpPr>
            <p:cNvPr id="42" name="テキスト ボックス 41">
              <a:extLst>
                <a:ext uri="{FF2B5EF4-FFF2-40B4-BE49-F238E27FC236}">
                  <a16:creationId xmlns:a16="http://schemas.microsoft.com/office/drawing/2014/main" id="{7EF32AB1-055F-FA8B-EFEA-F21BA36EE2B5}"/>
                </a:ext>
              </a:extLst>
            </p:cNvPr>
            <p:cNvSpPr txBox="1"/>
            <p:nvPr/>
          </p:nvSpPr>
          <p:spPr>
            <a:xfrm>
              <a:off x="3215582" y="4946677"/>
              <a:ext cx="1128514" cy="961802"/>
            </a:xfrm>
            <a:prstGeom prst="rect">
              <a:avLst/>
            </a:prstGeom>
            <a:noFill/>
          </p:spPr>
          <p:txBody>
            <a:bodyPr wrap="none" lIns="0" tIns="0" rIns="0" bIns="0">
              <a:spAutoFit/>
            </a:bodyPr>
            <a:lstStyle/>
            <a:p>
              <a:pPr algn="ctr">
                <a:lnSpc>
                  <a:spcPts val="1800"/>
                </a:lnSpc>
                <a:spcAft>
                  <a:spcPts val="300"/>
                </a:spcAft>
              </a:pPr>
              <a:r>
                <a:rPr lang="ja-JP" altLang="en-US" sz="1600" b="1" kern="100" dirty="0">
                  <a:solidFill>
                    <a:srgbClr val="FFFFFF"/>
                  </a:solidFill>
                  <a:effectLst/>
                  <a:latin typeface="+mn-ea"/>
                  <a:cs typeface="ＭＳ ゴシック" panose="020B0609070205080204" pitchFamily="49" charset="-128"/>
                </a:rPr>
                <a:t>お手続きは</a:t>
              </a:r>
              <a:endParaRPr lang="en-US" altLang="ja-JP" sz="1600" b="1" kern="100" dirty="0">
                <a:solidFill>
                  <a:srgbClr val="FFFFFF"/>
                </a:solidFill>
                <a:effectLst/>
                <a:latin typeface="+mn-ea"/>
                <a:cs typeface="ＭＳ ゴシック" panose="020B0609070205080204" pitchFamily="49" charset="-128"/>
              </a:endParaRPr>
            </a:p>
            <a:p>
              <a:pPr algn="ctr"/>
              <a:r>
                <a:rPr lang="ja-JP" altLang="en-US" sz="2200" b="1" kern="100" dirty="0">
                  <a:solidFill>
                    <a:srgbClr val="FFFFFF"/>
                  </a:solidFill>
                  <a:latin typeface="+mn-ea"/>
                </a:rPr>
                <a:t>スマホで</a:t>
              </a:r>
              <a:endParaRPr lang="en-US" altLang="ja-JP" sz="2200" b="1" kern="100" dirty="0">
                <a:solidFill>
                  <a:srgbClr val="FFFFFF"/>
                </a:solidFill>
                <a:latin typeface="+mn-ea"/>
              </a:endParaRPr>
            </a:p>
            <a:p>
              <a:pPr algn="ctr"/>
              <a:r>
                <a:rPr lang="ja-JP" altLang="en-US" sz="2200" b="1" kern="100" dirty="0">
                  <a:solidFill>
                    <a:srgbClr val="FFFFFF"/>
                  </a:solidFill>
                  <a:latin typeface="+mn-ea"/>
                </a:rPr>
                <a:t>楽々</a:t>
              </a:r>
              <a:endParaRPr lang="en-US" altLang="ja-JP" sz="2200" b="1" kern="100" dirty="0">
                <a:solidFill>
                  <a:srgbClr val="FFFFFF"/>
                </a:solidFill>
                <a:latin typeface="+mn-ea"/>
              </a:endParaRPr>
            </a:p>
          </p:txBody>
        </p:sp>
      </p:grpSp>
      <p:sp>
        <p:nvSpPr>
          <p:cNvPr id="51" name="テキスト ボックス 50">
            <a:extLst>
              <a:ext uri="{FF2B5EF4-FFF2-40B4-BE49-F238E27FC236}">
                <a16:creationId xmlns:a16="http://schemas.microsoft.com/office/drawing/2014/main" id="{36A7652F-2597-DDE0-404B-29A1BF813A8A}"/>
              </a:ext>
            </a:extLst>
          </p:cNvPr>
          <p:cNvSpPr txBox="1"/>
          <p:nvPr/>
        </p:nvSpPr>
        <p:spPr>
          <a:xfrm>
            <a:off x="2819874" y="826323"/>
            <a:ext cx="4446170" cy="738664"/>
          </a:xfrm>
          <a:prstGeom prst="rect">
            <a:avLst/>
          </a:prstGeom>
          <a:noFill/>
          <a:effectLst/>
        </p:spPr>
        <p:txBody>
          <a:bodyPr wrap="square" lIns="0" tIns="0" rIns="0" bIns="0">
            <a:spAutoFit/>
          </a:bodyPr>
          <a:lstStyle/>
          <a:p>
            <a:pPr fontAlgn="ctr" latinLnBrk="1"/>
            <a:r>
              <a:rPr lang="en-US" altLang="ja-JP" sz="4800" b="1" kern="100" dirty="0">
                <a:solidFill>
                  <a:srgbClr val="F39800"/>
                </a:solidFill>
                <a:effectLst/>
                <a:latin typeface="メイリオ" panose="020B0604030504040204" pitchFamily="50" charset="-128"/>
                <a:ea typeface="メイリオ" panose="020B0604030504040204" pitchFamily="50" charset="-128"/>
                <a:cs typeface="源暎エムゴv2 Medium" panose="020B0603020203020204" pitchFamily="50" charset="-128"/>
              </a:rPr>
              <a:t>WEB</a:t>
            </a:r>
            <a:r>
              <a:rPr lang="ja-JP" altLang="en-US" sz="3200" b="1" kern="100" dirty="0">
                <a:solidFill>
                  <a:srgbClr val="17834F"/>
                </a:solidFill>
                <a:effectLst/>
                <a:latin typeface="メイリオ" panose="020B0604030504040204" pitchFamily="50" charset="-128"/>
                <a:ea typeface="メイリオ" panose="020B0604030504040204" pitchFamily="50" charset="-128"/>
                <a:cs typeface="源暎エムゴv2 Medium" panose="020B0603020203020204" pitchFamily="50" charset="-128"/>
              </a:rPr>
              <a:t>での</a:t>
            </a:r>
            <a:r>
              <a:rPr lang="ja-JP" altLang="en-US" sz="3200" b="1" kern="100" dirty="0">
                <a:solidFill>
                  <a:srgbClr val="17834F"/>
                </a:solidFill>
                <a:latin typeface="メイリオ" panose="020B0604030504040204" pitchFamily="50" charset="-128"/>
                <a:ea typeface="メイリオ" panose="020B0604030504040204" pitchFamily="50" charset="-128"/>
                <a:cs typeface="源暎エムゴv2 Medium" panose="020B0603020203020204" pitchFamily="50" charset="-128"/>
              </a:rPr>
              <a:t>お手続きが</a:t>
            </a:r>
            <a:endParaRPr lang="en-US" altLang="ja-JP" sz="3200" b="1" kern="100" dirty="0">
              <a:solidFill>
                <a:srgbClr val="17834F"/>
              </a:solidFill>
              <a:latin typeface="メイリオ" panose="020B0604030504040204" pitchFamily="50" charset="-128"/>
              <a:ea typeface="メイリオ" panose="020B0604030504040204" pitchFamily="50" charset="-128"/>
              <a:cs typeface="源暎エムゴv2 Medium" panose="020B0603020203020204" pitchFamily="50" charset="-128"/>
            </a:endParaRPr>
          </a:p>
        </p:txBody>
      </p:sp>
      <p:sp>
        <p:nvSpPr>
          <p:cNvPr id="52" name="テキスト ボックス 51">
            <a:extLst>
              <a:ext uri="{FF2B5EF4-FFF2-40B4-BE49-F238E27FC236}">
                <a16:creationId xmlns:a16="http://schemas.microsoft.com/office/drawing/2014/main" id="{385DD57F-C7FD-2D4E-B391-20E00751C430}"/>
              </a:ext>
            </a:extLst>
          </p:cNvPr>
          <p:cNvSpPr txBox="1"/>
          <p:nvPr/>
        </p:nvSpPr>
        <p:spPr>
          <a:xfrm>
            <a:off x="2819874" y="1480318"/>
            <a:ext cx="4446170" cy="553998"/>
          </a:xfrm>
          <a:prstGeom prst="rect">
            <a:avLst/>
          </a:prstGeom>
          <a:noFill/>
          <a:effectLst/>
        </p:spPr>
        <p:txBody>
          <a:bodyPr wrap="square" lIns="0" tIns="0" rIns="0" bIns="0">
            <a:spAutoFit/>
          </a:bodyPr>
          <a:lstStyle/>
          <a:p>
            <a:pPr fontAlgn="ctr" latinLnBrk="1"/>
            <a:r>
              <a:rPr lang="ja-JP" altLang="en-US" sz="3200" b="1" kern="100" dirty="0">
                <a:solidFill>
                  <a:srgbClr val="17834F"/>
                </a:solidFill>
                <a:latin typeface="メイリオ" panose="020B0604030504040204" pitchFamily="50" charset="-128"/>
                <a:ea typeface="メイリオ" panose="020B0604030504040204" pitchFamily="50" charset="-128"/>
                <a:cs typeface="源暎エムゴv2 Medium" panose="020B0603020203020204" pitchFamily="50" charset="-128"/>
              </a:rPr>
              <a:t>便利です</a:t>
            </a:r>
            <a:r>
              <a:rPr lang="en-US" altLang="ja-JP" sz="3600" b="1" i="1" kern="100" dirty="0">
                <a:solidFill>
                  <a:srgbClr val="17834F"/>
                </a:solidFill>
                <a:latin typeface="メイリオ" panose="020B0604030504040204" pitchFamily="50" charset="-128"/>
                <a:ea typeface="メイリオ" panose="020B0604030504040204" pitchFamily="50" charset="-128"/>
                <a:cs typeface="源暎エムゴv2 Medium" panose="020B0603020203020204" pitchFamily="50" charset="-128"/>
              </a:rPr>
              <a:t>!!</a:t>
            </a:r>
            <a:endParaRPr lang="ja-JP" altLang="ja-JP" sz="3200" b="1" i="1" kern="100" dirty="0">
              <a:solidFill>
                <a:srgbClr val="17834F"/>
              </a:solidFill>
              <a:effectLst/>
              <a:latin typeface="メイリオ" panose="020B0604030504040204" pitchFamily="50" charset="-128"/>
              <a:ea typeface="メイリオ" panose="020B0604030504040204" pitchFamily="50" charset="-128"/>
              <a:cs typeface="源暎エムゴv2 Medium" panose="020B0603020203020204" pitchFamily="50" charset="-128"/>
            </a:endParaRPr>
          </a:p>
        </p:txBody>
      </p:sp>
      <p:sp>
        <p:nvSpPr>
          <p:cNvPr id="53" name="テキスト ボックス 52">
            <a:extLst>
              <a:ext uri="{FF2B5EF4-FFF2-40B4-BE49-F238E27FC236}">
                <a16:creationId xmlns:a16="http://schemas.microsoft.com/office/drawing/2014/main" id="{3A0DD2D5-708A-5150-962C-19D78AF81606}"/>
              </a:ext>
            </a:extLst>
          </p:cNvPr>
          <p:cNvSpPr txBox="1"/>
          <p:nvPr/>
        </p:nvSpPr>
        <p:spPr>
          <a:xfrm>
            <a:off x="3802189" y="2906577"/>
            <a:ext cx="205185" cy="123111"/>
          </a:xfrm>
          <a:prstGeom prst="rect">
            <a:avLst/>
          </a:prstGeom>
          <a:noFill/>
        </p:spPr>
        <p:txBody>
          <a:bodyPr wrap="none" lIns="0" tIns="0" rIns="0" bIns="0">
            <a:spAutoFit/>
          </a:bodyPr>
          <a:lstStyle/>
          <a:p>
            <a:pPr algn="ctr"/>
            <a:r>
              <a:rPr lang="en-US" altLang="ja-JP" sz="800" b="1" kern="100" dirty="0">
                <a:solidFill>
                  <a:srgbClr val="FFFFFF"/>
                </a:solidFill>
                <a:effectLst/>
                <a:latin typeface="+mn-ea"/>
                <a:cs typeface="ＭＳ ゴシック" panose="020B0609070205080204" pitchFamily="49" charset="-128"/>
              </a:rPr>
              <a:t>(※)</a:t>
            </a:r>
            <a:endParaRPr lang="en-US" altLang="ja-JP" sz="700" b="1" kern="100" dirty="0">
              <a:solidFill>
                <a:srgbClr val="FFFFFF"/>
              </a:solidFill>
              <a:latin typeface="+mn-ea"/>
            </a:endParaRPr>
          </a:p>
        </p:txBody>
      </p:sp>
      <p:graphicFrame>
        <p:nvGraphicFramePr>
          <p:cNvPr id="11" name="表 10"/>
          <p:cNvGraphicFramePr>
            <a:graphicFrameLocks noGrp="1"/>
          </p:cNvGraphicFramePr>
          <p:nvPr>
            <p:extLst>
              <p:ext uri="{D42A27DB-BD31-4B8C-83A1-F6EECF244321}">
                <p14:modId xmlns:p14="http://schemas.microsoft.com/office/powerpoint/2010/main" val="2428231088"/>
              </p:ext>
            </p:extLst>
          </p:nvPr>
        </p:nvGraphicFramePr>
        <p:xfrm>
          <a:off x="392585" y="4091041"/>
          <a:ext cx="3240000" cy="720000"/>
        </p:xfrm>
        <a:graphic>
          <a:graphicData uri="http://schemas.openxmlformats.org/drawingml/2006/table">
            <a:tbl>
              <a:tblPr>
                <a:tableStyleId>{5C22544A-7EE6-4342-B048-85BDC9FD1C3A}</a:tableStyleId>
              </a:tblPr>
              <a:tblGrid>
                <a:gridCol w="1080000">
                  <a:extLst>
                    <a:ext uri="{9D8B030D-6E8A-4147-A177-3AD203B41FA5}">
                      <a16:colId xmlns:a16="http://schemas.microsoft.com/office/drawing/2014/main" val="3934380505"/>
                    </a:ext>
                  </a:extLst>
                </a:gridCol>
                <a:gridCol w="1080000">
                  <a:extLst>
                    <a:ext uri="{9D8B030D-6E8A-4147-A177-3AD203B41FA5}">
                      <a16:colId xmlns:a16="http://schemas.microsoft.com/office/drawing/2014/main" val="1661124055"/>
                    </a:ext>
                  </a:extLst>
                </a:gridCol>
                <a:gridCol w="1080000">
                  <a:extLst>
                    <a:ext uri="{9D8B030D-6E8A-4147-A177-3AD203B41FA5}">
                      <a16:colId xmlns:a16="http://schemas.microsoft.com/office/drawing/2014/main" val="3039321047"/>
                    </a:ext>
                  </a:extLst>
                </a:gridCol>
              </a:tblGrid>
              <a:tr h="180000">
                <a:tc>
                  <a:txBody>
                    <a:bodyPr/>
                    <a:lstStyle/>
                    <a:p>
                      <a:pPr marL="108000" indent="-108000" fontAlgn="ctr" latinLnBrk="1">
                        <a:lnSpc>
                          <a:spcPct val="100000"/>
                        </a:lnSpc>
                        <a:buClr>
                          <a:srgbClr val="007940"/>
                        </a:buClr>
                        <a:buSzPct val="70000"/>
                        <a:buFont typeface="Wingdings" panose="05000000000000000000" pitchFamily="2" charset="2"/>
                        <a:buChar char="l"/>
                      </a:pPr>
                      <a:r>
                        <a:rPr kumimoji="1" lang="ja-JP" altLang="en-US" sz="1050" dirty="0">
                          <a:solidFill>
                            <a:schemeClr val="tx1">
                              <a:lumMod val="75000"/>
                              <a:lumOff val="25000"/>
                            </a:schemeClr>
                          </a:solidFill>
                        </a:rPr>
                        <a:t>大分銀行</a:t>
                      </a:r>
                    </a:p>
                  </a:txBody>
                  <a:tcPr marL="36000" marR="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108000" indent="-108000" fontAlgn="ctr" latinLnBrk="1">
                        <a:lnSpc>
                          <a:spcPct val="100000"/>
                        </a:lnSpc>
                        <a:buClr>
                          <a:srgbClr val="007940"/>
                        </a:buClr>
                        <a:buSzPct val="70000"/>
                        <a:buFont typeface="Wingdings" panose="05000000000000000000" pitchFamily="2" charset="2"/>
                        <a:buChar char="l"/>
                      </a:pPr>
                      <a:r>
                        <a:rPr kumimoji="1" lang="ja-JP" altLang="en-US" sz="1050" dirty="0">
                          <a:solidFill>
                            <a:schemeClr val="tx1">
                              <a:lumMod val="75000"/>
                              <a:lumOff val="25000"/>
                            </a:schemeClr>
                          </a:solidFill>
                        </a:rPr>
                        <a:t>豊和銀行</a:t>
                      </a:r>
                    </a:p>
                  </a:txBody>
                  <a:tcPr marL="36000" marR="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108000" indent="-108000" fontAlgn="ctr" latinLnBrk="1">
                        <a:lnSpc>
                          <a:spcPct val="100000"/>
                        </a:lnSpc>
                        <a:buClr>
                          <a:srgbClr val="007940"/>
                        </a:buClr>
                        <a:buSzPct val="70000"/>
                        <a:buFont typeface="Wingdings" panose="05000000000000000000" pitchFamily="2" charset="2"/>
                        <a:buChar char="l"/>
                      </a:pPr>
                      <a:r>
                        <a:rPr kumimoji="1" lang="ja-JP" altLang="en-US" sz="1050" dirty="0">
                          <a:solidFill>
                            <a:schemeClr val="tx1">
                              <a:lumMod val="75000"/>
                              <a:lumOff val="25000"/>
                            </a:schemeClr>
                          </a:solidFill>
                        </a:rPr>
                        <a:t>伊予銀行</a:t>
                      </a:r>
                    </a:p>
                  </a:txBody>
                  <a:tcPr marL="36000" marR="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54024857"/>
                  </a:ext>
                </a:extLst>
              </a:tr>
              <a:tr h="180000">
                <a:tc>
                  <a:txBody>
                    <a:bodyPr/>
                    <a:lstStyle/>
                    <a:p>
                      <a:pPr marL="108000" indent="-108000" fontAlgn="ctr" latinLnBrk="1">
                        <a:lnSpc>
                          <a:spcPct val="100000"/>
                        </a:lnSpc>
                        <a:buClr>
                          <a:srgbClr val="007940"/>
                        </a:buClr>
                        <a:buSzPct val="70000"/>
                        <a:buFont typeface="Wingdings" panose="05000000000000000000" pitchFamily="2" charset="2"/>
                        <a:buChar char="l"/>
                      </a:pPr>
                      <a:r>
                        <a:rPr kumimoji="1" lang="ja-JP" altLang="en-US" sz="1050" dirty="0">
                          <a:solidFill>
                            <a:schemeClr val="tx1">
                              <a:lumMod val="75000"/>
                              <a:lumOff val="25000"/>
                            </a:schemeClr>
                          </a:solidFill>
                        </a:rPr>
                        <a:t>大分県信用組合</a:t>
                      </a:r>
                    </a:p>
                  </a:txBody>
                  <a:tcPr marL="36000" marR="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indent="0" fontAlgn="ctr" latinLnBrk="1">
                        <a:lnSpc>
                          <a:spcPct val="100000"/>
                        </a:lnSpc>
                        <a:buClr>
                          <a:srgbClr val="007940"/>
                        </a:buClr>
                        <a:buSzPct val="70000"/>
                        <a:buFont typeface="Wingdings" panose="05000000000000000000" pitchFamily="2" charset="2"/>
                        <a:buNone/>
                      </a:pPr>
                      <a:endParaRPr kumimoji="1" lang="ja-JP" altLang="en-US" sz="1050" dirty="0">
                        <a:solidFill>
                          <a:schemeClr val="tx1">
                            <a:lumMod val="75000"/>
                            <a:lumOff val="25000"/>
                          </a:schemeClr>
                        </a:solidFill>
                      </a:endParaRPr>
                    </a:p>
                  </a:txBody>
                  <a:tcPr marL="36000" marR="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indent="0" fontAlgn="ctr" latinLnBrk="1">
                        <a:lnSpc>
                          <a:spcPct val="100000"/>
                        </a:lnSpc>
                        <a:buClr>
                          <a:srgbClr val="007940"/>
                        </a:buClr>
                        <a:buSzPct val="70000"/>
                        <a:buFont typeface="Wingdings" panose="05000000000000000000" pitchFamily="2" charset="2"/>
                        <a:buNone/>
                      </a:pPr>
                      <a:r>
                        <a:rPr kumimoji="1" lang="ja-JP" altLang="en-US" sz="1050" dirty="0">
                          <a:solidFill>
                            <a:schemeClr val="tx1">
                              <a:lumMod val="75000"/>
                              <a:lumOff val="25000"/>
                            </a:schemeClr>
                          </a:solidFill>
                        </a:rPr>
                        <a:t>（以上の</a:t>
                      </a:r>
                      <a:r>
                        <a:rPr kumimoji="1" lang="en-US" altLang="ja-JP" sz="1050" dirty="0">
                          <a:solidFill>
                            <a:schemeClr val="tx1">
                              <a:lumMod val="75000"/>
                              <a:lumOff val="25000"/>
                            </a:schemeClr>
                          </a:solidFill>
                        </a:rPr>
                        <a:t>4</a:t>
                      </a:r>
                      <a:r>
                        <a:rPr kumimoji="1" lang="ja-JP" altLang="en-US" sz="1050" dirty="0">
                          <a:solidFill>
                            <a:schemeClr val="tx1">
                              <a:lumMod val="75000"/>
                              <a:lumOff val="25000"/>
                            </a:schemeClr>
                          </a:solidFill>
                        </a:rPr>
                        <a:t>先）</a:t>
                      </a:r>
                    </a:p>
                  </a:txBody>
                  <a:tcPr marL="36000" marR="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239843079"/>
                  </a:ext>
                </a:extLst>
              </a:tr>
              <a:tr h="180000">
                <a:tc>
                  <a:txBody>
                    <a:bodyPr/>
                    <a:lstStyle/>
                    <a:p>
                      <a:pPr marL="0" indent="0" fontAlgn="ctr" latinLnBrk="1">
                        <a:lnSpc>
                          <a:spcPct val="100000"/>
                        </a:lnSpc>
                        <a:buClr>
                          <a:srgbClr val="007940"/>
                        </a:buClr>
                        <a:buSzPct val="70000"/>
                        <a:buFont typeface="Wingdings" panose="05000000000000000000" pitchFamily="2" charset="2"/>
                        <a:buNone/>
                      </a:pPr>
                      <a:endParaRPr kumimoji="1" lang="en-US" altLang="ja-JP" sz="800" dirty="0">
                        <a:solidFill>
                          <a:schemeClr val="tx1">
                            <a:lumMod val="75000"/>
                            <a:lumOff val="25000"/>
                          </a:schemeClr>
                        </a:solidFill>
                      </a:endParaRPr>
                    </a:p>
                  </a:txBody>
                  <a:tcPr marL="36000" marR="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indent="0" fontAlgn="ctr" latinLnBrk="1">
                        <a:lnSpc>
                          <a:spcPct val="100000"/>
                        </a:lnSpc>
                        <a:buClr>
                          <a:srgbClr val="007940"/>
                        </a:buClr>
                        <a:buSzPct val="70000"/>
                        <a:buFont typeface="Wingdings" panose="05000000000000000000" pitchFamily="2" charset="2"/>
                        <a:buNone/>
                      </a:pPr>
                      <a:endParaRPr kumimoji="1" lang="ja-JP" altLang="en-US" sz="800" dirty="0">
                        <a:solidFill>
                          <a:schemeClr val="tx1">
                            <a:lumMod val="75000"/>
                            <a:lumOff val="25000"/>
                          </a:schemeClr>
                        </a:solidFill>
                      </a:endParaRPr>
                    </a:p>
                  </a:txBody>
                  <a:tcPr marL="36000" marR="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indent="0" fontAlgn="ctr" latinLnBrk="1">
                        <a:lnSpc>
                          <a:spcPct val="100000"/>
                        </a:lnSpc>
                        <a:buClr>
                          <a:srgbClr val="1EB9EE"/>
                        </a:buClr>
                        <a:buSzPct val="70000"/>
                        <a:buFont typeface="Wingdings" panose="05000000000000000000" pitchFamily="2" charset="2"/>
                        <a:buNone/>
                      </a:pPr>
                      <a:endParaRPr kumimoji="1" lang="ja-JP" altLang="en-US" sz="800" dirty="0">
                        <a:solidFill>
                          <a:schemeClr val="tx1">
                            <a:lumMod val="75000"/>
                            <a:lumOff val="25000"/>
                          </a:schemeClr>
                        </a:solidFill>
                      </a:endParaRPr>
                    </a:p>
                  </a:txBody>
                  <a:tcPr marL="36000" marR="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51943865"/>
                  </a:ext>
                </a:extLst>
              </a:tr>
              <a:tr h="180000">
                <a:tc>
                  <a:txBody>
                    <a:bodyPr/>
                    <a:lstStyle/>
                    <a:p>
                      <a:pPr marL="0" indent="0" fontAlgn="ctr" latinLnBrk="1">
                        <a:lnSpc>
                          <a:spcPct val="100000"/>
                        </a:lnSpc>
                        <a:buClr>
                          <a:srgbClr val="007940"/>
                        </a:buClr>
                        <a:buSzPct val="70000"/>
                        <a:buFont typeface="Wingdings" panose="05000000000000000000" pitchFamily="2" charset="2"/>
                        <a:buNone/>
                      </a:pPr>
                      <a:endParaRPr kumimoji="1" lang="ja-JP" altLang="en-US" sz="800" dirty="0">
                        <a:solidFill>
                          <a:schemeClr val="tx1">
                            <a:lumMod val="75000"/>
                            <a:lumOff val="25000"/>
                          </a:schemeClr>
                        </a:solidFill>
                      </a:endParaRPr>
                    </a:p>
                  </a:txBody>
                  <a:tcPr marL="36000" marR="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indent="0" fontAlgn="ctr" latinLnBrk="1">
                        <a:lnSpc>
                          <a:spcPct val="100000"/>
                        </a:lnSpc>
                        <a:buClr>
                          <a:srgbClr val="007940"/>
                        </a:buClr>
                        <a:buSzPct val="70000"/>
                        <a:buFont typeface="Wingdings" panose="05000000000000000000" pitchFamily="2" charset="2"/>
                        <a:buNone/>
                      </a:pPr>
                      <a:endParaRPr kumimoji="1" lang="ja-JP" altLang="en-US" sz="800" dirty="0">
                        <a:solidFill>
                          <a:schemeClr val="tx1">
                            <a:lumMod val="75000"/>
                            <a:lumOff val="25000"/>
                          </a:schemeClr>
                        </a:solidFill>
                      </a:endParaRPr>
                    </a:p>
                  </a:txBody>
                  <a:tcPr marL="36000" marR="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indent="0" algn="r" fontAlgn="ctr" latinLnBrk="1">
                        <a:lnSpc>
                          <a:spcPct val="100000"/>
                        </a:lnSpc>
                        <a:buClr>
                          <a:srgbClr val="1EB9EE"/>
                        </a:buClr>
                        <a:buSzPct val="70000"/>
                        <a:buFont typeface="Wingdings" panose="05000000000000000000" pitchFamily="2" charset="2"/>
                        <a:buNone/>
                      </a:pPr>
                      <a:endParaRPr kumimoji="1" lang="ja-JP" altLang="en-US" sz="800" dirty="0">
                        <a:solidFill>
                          <a:schemeClr val="tx1">
                            <a:lumMod val="75000"/>
                            <a:lumOff val="25000"/>
                          </a:schemeClr>
                        </a:solidFill>
                      </a:endParaRPr>
                    </a:p>
                  </a:txBody>
                  <a:tcPr marL="36000" marR="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74850598"/>
                  </a:ext>
                </a:extLst>
              </a:tr>
            </a:tbl>
          </a:graphicData>
        </a:graphic>
      </p:graphicFrame>
      <p:sp>
        <p:nvSpPr>
          <p:cNvPr id="58" name="四角形: 角を丸くする 57">
            <a:extLst>
              <a:ext uri="{FF2B5EF4-FFF2-40B4-BE49-F238E27FC236}">
                <a16:creationId xmlns:a16="http://schemas.microsoft.com/office/drawing/2014/main" id="{D932E279-BAA2-F04C-1151-EDE97C91A27D}"/>
              </a:ext>
            </a:extLst>
          </p:cNvPr>
          <p:cNvSpPr/>
          <p:nvPr/>
        </p:nvSpPr>
        <p:spPr>
          <a:xfrm>
            <a:off x="325280" y="3824977"/>
            <a:ext cx="3384000" cy="1008000"/>
          </a:xfrm>
          <a:prstGeom prst="roundRect">
            <a:avLst>
              <a:gd name="adj" fmla="val 5375"/>
            </a:avLst>
          </a:prstGeom>
          <a:noFill/>
          <a:ln w="19050">
            <a:solidFill>
              <a:srgbClr val="007940"/>
            </a:solidFill>
          </a:ln>
        </p:spPr>
        <p:style>
          <a:lnRef idx="2">
            <a:schemeClr val="accent1">
              <a:shade val="15000"/>
            </a:schemeClr>
          </a:lnRef>
          <a:fillRef idx="1">
            <a:schemeClr val="accent1"/>
          </a:fillRef>
          <a:effectRef idx="0">
            <a:schemeClr val="accent1"/>
          </a:effectRef>
          <a:fontRef idx="minor">
            <a:schemeClr val="lt1"/>
          </a:fontRef>
        </p:style>
        <p:txBody>
          <a:bodyPr wrap="none" lIns="36000" tIns="36000" rIns="36000" bIns="0" rtlCol="0" anchor="t" anchorCtr="0"/>
          <a:lstStyle/>
          <a:p>
            <a:pPr algn="ctr"/>
            <a:r>
              <a:rPr kumimoji="1" lang="ja-JP" altLang="en-US" sz="1200" b="1" dirty="0">
                <a:solidFill>
                  <a:srgbClr val="007940"/>
                </a:solidFill>
              </a:rPr>
              <a:t>＜</a:t>
            </a:r>
            <a:r>
              <a:rPr kumimoji="1" lang="en-US" altLang="ja-JP" sz="1200" b="1" dirty="0">
                <a:solidFill>
                  <a:srgbClr val="007940"/>
                </a:solidFill>
              </a:rPr>
              <a:t>Web</a:t>
            </a:r>
            <a:r>
              <a:rPr kumimoji="1" lang="ja-JP" altLang="en-US" sz="1200" b="1" dirty="0">
                <a:solidFill>
                  <a:srgbClr val="007940"/>
                </a:solidFill>
              </a:rPr>
              <a:t>でご登録可能な金融機関＞</a:t>
            </a:r>
          </a:p>
        </p:txBody>
      </p:sp>
      <p:sp>
        <p:nvSpPr>
          <p:cNvPr id="80" name="四角形: 角を丸くする 57">
            <a:extLst>
              <a:ext uri="{FF2B5EF4-FFF2-40B4-BE49-F238E27FC236}">
                <a16:creationId xmlns:a16="http://schemas.microsoft.com/office/drawing/2014/main" id="{D932E279-BAA2-F04C-1151-EDE97C91A27D}"/>
              </a:ext>
            </a:extLst>
          </p:cNvPr>
          <p:cNvSpPr/>
          <p:nvPr/>
        </p:nvSpPr>
        <p:spPr>
          <a:xfrm>
            <a:off x="3850394" y="3824977"/>
            <a:ext cx="3384000" cy="1008000"/>
          </a:xfrm>
          <a:prstGeom prst="roundRect">
            <a:avLst>
              <a:gd name="adj" fmla="val 5375"/>
            </a:avLst>
          </a:prstGeom>
          <a:noFill/>
          <a:ln w="19050">
            <a:solidFill>
              <a:srgbClr val="007940"/>
            </a:solidFill>
          </a:ln>
        </p:spPr>
        <p:style>
          <a:lnRef idx="2">
            <a:schemeClr val="accent1">
              <a:shade val="15000"/>
            </a:schemeClr>
          </a:lnRef>
          <a:fillRef idx="1">
            <a:schemeClr val="accent1"/>
          </a:fillRef>
          <a:effectRef idx="0">
            <a:schemeClr val="accent1"/>
          </a:effectRef>
          <a:fontRef idx="minor">
            <a:schemeClr val="lt1"/>
          </a:fontRef>
        </p:style>
        <p:txBody>
          <a:bodyPr wrap="none" lIns="36000" tIns="36000" rIns="36000" bIns="0" rtlCol="0" anchor="t" anchorCtr="0"/>
          <a:lstStyle/>
          <a:p>
            <a:pPr algn="ctr"/>
            <a:r>
              <a:rPr kumimoji="1" lang="ja-JP" altLang="en-US" sz="1200" b="1" dirty="0">
                <a:solidFill>
                  <a:srgbClr val="007940"/>
                </a:solidFill>
              </a:rPr>
              <a:t>＜お手続きに必要なもの＞</a:t>
            </a:r>
          </a:p>
        </p:txBody>
      </p:sp>
      <p:graphicFrame>
        <p:nvGraphicFramePr>
          <p:cNvPr id="81" name="表 80"/>
          <p:cNvGraphicFramePr>
            <a:graphicFrameLocks noGrp="1"/>
          </p:cNvGraphicFramePr>
          <p:nvPr>
            <p:extLst>
              <p:ext uri="{D42A27DB-BD31-4B8C-83A1-F6EECF244321}">
                <p14:modId xmlns:p14="http://schemas.microsoft.com/office/powerpoint/2010/main" val="1465317564"/>
              </p:ext>
            </p:extLst>
          </p:nvPr>
        </p:nvGraphicFramePr>
        <p:xfrm>
          <a:off x="3895480" y="4091041"/>
          <a:ext cx="3348000" cy="540000"/>
        </p:xfrm>
        <a:graphic>
          <a:graphicData uri="http://schemas.openxmlformats.org/drawingml/2006/table">
            <a:tbl>
              <a:tblPr>
                <a:tableStyleId>{5C22544A-7EE6-4342-B048-85BDC9FD1C3A}</a:tableStyleId>
              </a:tblPr>
              <a:tblGrid>
                <a:gridCol w="3348000">
                  <a:extLst>
                    <a:ext uri="{9D8B030D-6E8A-4147-A177-3AD203B41FA5}">
                      <a16:colId xmlns:a16="http://schemas.microsoft.com/office/drawing/2014/main" val="3934380505"/>
                    </a:ext>
                  </a:extLst>
                </a:gridCol>
              </a:tblGrid>
              <a:tr h="180000">
                <a:tc>
                  <a:txBody>
                    <a:bodyPr/>
                    <a:lstStyle/>
                    <a:p>
                      <a:pPr marL="108000" indent="-108000" fontAlgn="ctr" latinLnBrk="1">
                        <a:lnSpc>
                          <a:spcPct val="100000"/>
                        </a:lnSpc>
                        <a:buClr>
                          <a:srgbClr val="007940"/>
                        </a:buClr>
                        <a:buSzPct val="70000"/>
                        <a:buFont typeface="Wingdings" panose="05000000000000000000" pitchFamily="2" charset="2"/>
                        <a:buChar char="l"/>
                      </a:pPr>
                      <a:r>
                        <a:rPr kumimoji="1" lang="ja-JP" altLang="en-US" sz="1050" dirty="0">
                          <a:solidFill>
                            <a:schemeClr val="tx1">
                              <a:lumMod val="75000"/>
                              <a:lumOff val="25000"/>
                            </a:schemeClr>
                          </a:solidFill>
                        </a:rPr>
                        <a:t>口座情報のわかるもの（通帳、キャッシュカード等）</a:t>
                      </a:r>
                    </a:p>
                  </a:txBody>
                  <a:tcPr marL="36000" marR="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54024857"/>
                  </a:ext>
                </a:extLst>
              </a:tr>
              <a:tr h="180000">
                <a:tc>
                  <a:txBody>
                    <a:bodyPr/>
                    <a:lstStyle/>
                    <a:p>
                      <a:pPr marL="108000" indent="-108000" fontAlgn="ctr" latinLnBrk="1">
                        <a:lnSpc>
                          <a:spcPct val="100000"/>
                        </a:lnSpc>
                        <a:buClr>
                          <a:srgbClr val="007940"/>
                        </a:buClr>
                        <a:buSzPct val="70000"/>
                        <a:buFont typeface="Wingdings" panose="05000000000000000000" pitchFamily="2" charset="2"/>
                        <a:buChar char="l"/>
                      </a:pPr>
                      <a:r>
                        <a:rPr kumimoji="1" lang="ja-JP" altLang="en-US" sz="1050" dirty="0">
                          <a:solidFill>
                            <a:schemeClr val="tx1">
                              <a:lumMod val="75000"/>
                              <a:lumOff val="25000"/>
                            </a:schemeClr>
                          </a:solidFill>
                        </a:rPr>
                        <a:t>キャッシュカードの暗証番号（本人確認のため）</a:t>
                      </a:r>
                    </a:p>
                  </a:txBody>
                  <a:tcPr marL="36000" marR="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239843079"/>
                  </a:ext>
                </a:extLst>
              </a:tr>
              <a:tr h="180000">
                <a:tc>
                  <a:txBody>
                    <a:bodyPr/>
                    <a:lstStyle/>
                    <a:p>
                      <a:pPr marL="0" indent="0" fontAlgn="ctr" latinLnBrk="1">
                        <a:lnSpc>
                          <a:spcPct val="100000"/>
                        </a:lnSpc>
                        <a:buClr>
                          <a:srgbClr val="1EB9EE"/>
                        </a:buClr>
                        <a:buSzPct val="70000"/>
                        <a:buFont typeface="Wingdings" panose="05000000000000000000" pitchFamily="2" charset="2"/>
                        <a:buNone/>
                      </a:pPr>
                      <a:endParaRPr kumimoji="1" lang="ja-JP" altLang="en-US" sz="1050" dirty="0"/>
                    </a:p>
                  </a:txBody>
                  <a:tcPr marL="36000" marR="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74850598"/>
                  </a:ext>
                </a:extLst>
              </a:tr>
            </a:tbl>
          </a:graphicData>
        </a:graphic>
      </p:graphicFrame>
      <p:grpSp>
        <p:nvGrpSpPr>
          <p:cNvPr id="100" name="グループ化 99"/>
          <p:cNvGrpSpPr/>
          <p:nvPr/>
        </p:nvGrpSpPr>
        <p:grpSpPr>
          <a:xfrm>
            <a:off x="2541230" y="5115456"/>
            <a:ext cx="4658030" cy="2418639"/>
            <a:chOff x="2541230" y="5024016"/>
            <a:chExt cx="4658030" cy="2418639"/>
          </a:xfrm>
        </p:grpSpPr>
        <p:sp>
          <p:nvSpPr>
            <p:cNvPr id="63" name="二等辺三角形 62">
              <a:extLst>
                <a:ext uri="{FF2B5EF4-FFF2-40B4-BE49-F238E27FC236}">
                  <a16:creationId xmlns:a16="http://schemas.microsoft.com/office/drawing/2014/main" id="{4CC49512-B77A-7CA2-C0B2-9E1410D77D3C}"/>
                </a:ext>
              </a:extLst>
            </p:cNvPr>
            <p:cNvSpPr/>
            <p:nvPr/>
          </p:nvSpPr>
          <p:spPr>
            <a:xfrm rot="16200000" flipV="1">
              <a:off x="3885737" y="5939862"/>
              <a:ext cx="360000" cy="216000"/>
            </a:xfrm>
            <a:prstGeom prst="triangle">
              <a:avLst/>
            </a:prstGeom>
            <a:solidFill>
              <a:srgbClr val="1EB9E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4" name="グループ化 43"/>
            <p:cNvGrpSpPr/>
            <p:nvPr/>
          </p:nvGrpSpPr>
          <p:grpSpPr>
            <a:xfrm>
              <a:off x="4150244" y="5024311"/>
              <a:ext cx="1440000" cy="2294994"/>
              <a:chOff x="3059837" y="5170615"/>
              <a:chExt cx="1440000" cy="2294994"/>
            </a:xfrm>
          </p:grpSpPr>
          <p:pic>
            <p:nvPicPr>
              <p:cNvPr id="24" name="図 3"/>
              <p:cNvPicPr>
                <a:picLocks noChangeAspect="1"/>
              </p:cNvPicPr>
              <p:nvPr/>
            </p:nvPicPr>
            <p:blipFill>
              <a:blip r:embed="rId4"/>
              <a:stretch/>
            </p:blipFill>
            <p:spPr>
              <a:xfrm>
                <a:off x="3491837" y="5588842"/>
                <a:ext cx="576000" cy="1136209"/>
              </a:xfrm>
              <a:prstGeom prst="rect">
                <a:avLst/>
              </a:prstGeom>
              <a:ln>
                <a:noFill/>
              </a:ln>
            </p:spPr>
          </p:pic>
          <p:sp>
            <p:nvSpPr>
              <p:cNvPr id="35" name="テキスト ボックス 34">
                <a:extLst>
                  <a:ext uri="{FF2B5EF4-FFF2-40B4-BE49-F238E27FC236}">
                    <a16:creationId xmlns:a16="http://schemas.microsoft.com/office/drawing/2014/main" id="{6432E783-FDD7-3E7C-04C6-839BBDBA2BE0}"/>
                  </a:ext>
                </a:extLst>
              </p:cNvPr>
              <p:cNvSpPr txBox="1"/>
              <p:nvPr/>
            </p:nvSpPr>
            <p:spPr>
              <a:xfrm>
                <a:off x="3059837" y="6819278"/>
                <a:ext cx="1440000" cy="646331"/>
              </a:xfrm>
              <a:prstGeom prst="rect">
                <a:avLst/>
              </a:prstGeom>
              <a:noFill/>
            </p:spPr>
            <p:txBody>
              <a:bodyPr wrap="square" lIns="36000" tIns="0" rIns="0" bIns="0">
                <a:noAutofit/>
              </a:bodyPr>
              <a:lstStyle/>
              <a:p>
                <a:pPr fontAlgn="ctr"/>
                <a:r>
                  <a:rPr lang="ja-JP" altLang="en-US" sz="1050" kern="100" dirty="0">
                    <a:solidFill>
                      <a:schemeClr val="tx1">
                        <a:lumMod val="75000"/>
                        <a:lumOff val="25000"/>
                      </a:schemeClr>
                    </a:solidFill>
                    <a:effectLst/>
                    <a:latin typeface="+mn-ea"/>
                    <a:cs typeface="ＭＳ ゴシック" panose="020B0609070205080204" pitchFamily="49" charset="-128"/>
                  </a:rPr>
                  <a:t>お客さま情報、支払い</a:t>
                </a:r>
                <a:br>
                  <a:rPr lang="en-US" altLang="ja-JP" sz="1050" kern="100" dirty="0">
                    <a:solidFill>
                      <a:schemeClr val="tx1">
                        <a:lumMod val="75000"/>
                        <a:lumOff val="25000"/>
                      </a:schemeClr>
                    </a:solidFill>
                    <a:effectLst/>
                    <a:latin typeface="+mn-ea"/>
                    <a:cs typeface="ＭＳ ゴシック" panose="020B0609070205080204" pitchFamily="49" charset="-128"/>
                  </a:rPr>
                </a:br>
                <a:r>
                  <a:rPr lang="ja-JP" altLang="en-US" sz="1050" kern="100" dirty="0">
                    <a:solidFill>
                      <a:schemeClr val="tx1">
                        <a:lumMod val="75000"/>
                        <a:lumOff val="25000"/>
                      </a:schemeClr>
                    </a:solidFill>
                    <a:effectLst/>
                    <a:latin typeface="+mn-ea"/>
                    <a:cs typeface="ＭＳ ゴシック" panose="020B0609070205080204" pitchFamily="49" charset="-128"/>
                  </a:rPr>
                  <a:t>口座を登録して、銀行</a:t>
                </a:r>
                <a:br>
                  <a:rPr lang="en-US" altLang="ja-JP" sz="1050" kern="100" dirty="0">
                    <a:solidFill>
                      <a:schemeClr val="tx1">
                        <a:lumMod val="75000"/>
                        <a:lumOff val="25000"/>
                      </a:schemeClr>
                    </a:solidFill>
                    <a:effectLst/>
                    <a:latin typeface="+mn-ea"/>
                    <a:cs typeface="ＭＳ ゴシック" panose="020B0609070205080204" pitchFamily="49" charset="-128"/>
                  </a:rPr>
                </a:br>
                <a:r>
                  <a:rPr lang="ja-JP" altLang="en-US" sz="1050" kern="100" dirty="0">
                    <a:solidFill>
                      <a:schemeClr val="tx1">
                        <a:lumMod val="75000"/>
                        <a:lumOff val="25000"/>
                      </a:schemeClr>
                    </a:solidFill>
                    <a:effectLst/>
                    <a:latin typeface="+mn-ea"/>
                    <a:cs typeface="ＭＳ ゴシック" panose="020B0609070205080204" pitchFamily="49" charset="-128"/>
                  </a:rPr>
                  <a:t>のページで本人確認を</a:t>
                </a:r>
                <a:br>
                  <a:rPr lang="en-US" altLang="ja-JP" sz="1050" kern="100" dirty="0">
                    <a:solidFill>
                      <a:schemeClr val="tx1">
                        <a:lumMod val="75000"/>
                        <a:lumOff val="25000"/>
                      </a:schemeClr>
                    </a:solidFill>
                    <a:effectLst/>
                    <a:latin typeface="+mn-ea"/>
                    <a:cs typeface="ＭＳ ゴシック" panose="020B0609070205080204" pitchFamily="49" charset="-128"/>
                  </a:rPr>
                </a:br>
                <a:r>
                  <a:rPr lang="ja-JP" altLang="en-US" sz="1050" kern="100">
                    <a:solidFill>
                      <a:schemeClr val="tx1">
                        <a:lumMod val="75000"/>
                        <a:lumOff val="25000"/>
                      </a:schemeClr>
                    </a:solidFill>
                    <a:effectLst/>
                    <a:latin typeface="+mn-ea"/>
                    <a:cs typeface="ＭＳ ゴシック" panose="020B0609070205080204" pitchFamily="49" charset="-128"/>
                  </a:rPr>
                  <a:t>行います。</a:t>
                </a:r>
                <a:endParaRPr lang="ja-JP" altLang="en-US" sz="1050" u="sng" dirty="0">
                  <a:solidFill>
                    <a:schemeClr val="tx1">
                      <a:lumMod val="75000"/>
                      <a:lumOff val="25000"/>
                    </a:schemeClr>
                  </a:solidFill>
                  <a:latin typeface="+mn-ea"/>
                </a:endParaRPr>
              </a:p>
            </p:txBody>
          </p:sp>
          <p:pic>
            <p:nvPicPr>
              <p:cNvPr id="82" name="図 81"/>
              <p:cNvPicPr>
                <a:picLocks noChangeAspect="1"/>
              </p:cNvPicPr>
              <p:nvPr/>
            </p:nvPicPr>
            <p:blipFill>
              <a:blip r:embed="rId5">
                <a:extLst>
                  <a:ext uri="{28A0092B-C50C-407E-A947-70E740481C1C}">
                    <a14:useLocalDpi xmlns:a14="http://schemas.microsoft.com/office/drawing/2010/main" val="0"/>
                  </a:ext>
                </a:extLst>
              </a:blip>
              <a:srcRect b="61781"/>
              <a:stretch>
                <a:fillRect/>
              </a:stretch>
            </p:blipFill>
            <p:spPr bwMode="auto">
              <a:xfrm>
                <a:off x="3527837" y="5690180"/>
                <a:ext cx="504000" cy="404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 name="図 82"/>
              <p:cNvPicPr>
                <a:picLocks noChangeAspect="1"/>
              </p:cNvPicPr>
              <p:nvPr/>
            </p:nvPicPr>
            <p:blipFill>
              <a:blip r:embed="rId5">
                <a:extLst>
                  <a:ext uri="{28A0092B-C50C-407E-A947-70E740481C1C}">
                    <a14:useLocalDpi xmlns:a14="http://schemas.microsoft.com/office/drawing/2010/main" val="0"/>
                  </a:ext>
                </a:extLst>
              </a:blip>
              <a:srcRect t="30891" b="13860"/>
              <a:stretch>
                <a:fillRect/>
              </a:stretch>
            </p:blipFill>
            <p:spPr bwMode="auto">
              <a:xfrm>
                <a:off x="3527837" y="6044855"/>
                <a:ext cx="504000" cy="59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5" name="角丸四角形 84"/>
              <p:cNvSpPr/>
              <p:nvPr/>
            </p:nvSpPr>
            <p:spPr>
              <a:xfrm>
                <a:off x="3131837" y="5170615"/>
                <a:ext cx="1296000" cy="324000"/>
              </a:xfrm>
              <a:prstGeom prst="roundRect">
                <a:avLst>
                  <a:gd name="adj" fmla="val 50000"/>
                </a:avLst>
              </a:prstGeom>
              <a:solidFill>
                <a:srgbClr val="1EB9E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0" rtlCol="0" anchor="ctr"/>
              <a:lstStyle/>
              <a:p>
                <a:pPr algn="ctr"/>
                <a:r>
                  <a:rPr kumimoji="1" lang="ja-JP" altLang="en-US" sz="1200" b="1" dirty="0"/>
                  <a:t>ステップ</a:t>
                </a:r>
                <a:r>
                  <a:rPr kumimoji="1" lang="ja-JP" altLang="en-US" sz="900" b="1" dirty="0"/>
                  <a:t> </a:t>
                </a:r>
                <a:r>
                  <a:rPr kumimoji="1" lang="en-US" altLang="ja-JP" b="1" dirty="0"/>
                  <a:t>2</a:t>
                </a:r>
                <a:endParaRPr kumimoji="1" lang="ja-JP" altLang="en-US" b="1" dirty="0"/>
              </a:p>
            </p:txBody>
          </p:sp>
        </p:grpSp>
        <p:grpSp>
          <p:nvGrpSpPr>
            <p:cNvPr id="93" name="グループ化 92"/>
            <p:cNvGrpSpPr/>
            <p:nvPr/>
          </p:nvGrpSpPr>
          <p:grpSpPr>
            <a:xfrm>
              <a:off x="5759260" y="5024284"/>
              <a:ext cx="1440000" cy="2295021"/>
              <a:chOff x="3059837" y="5170588"/>
              <a:chExt cx="1440000" cy="2295021"/>
            </a:xfrm>
          </p:grpSpPr>
          <p:sp>
            <p:nvSpPr>
              <p:cNvPr id="37" name="テキスト ボックス 36">
                <a:extLst>
                  <a:ext uri="{FF2B5EF4-FFF2-40B4-BE49-F238E27FC236}">
                    <a16:creationId xmlns:a16="http://schemas.microsoft.com/office/drawing/2014/main" id="{6432E783-FDD7-3E7C-04C6-839BBDBA2BE0}"/>
                  </a:ext>
                </a:extLst>
              </p:cNvPr>
              <p:cNvSpPr txBox="1"/>
              <p:nvPr/>
            </p:nvSpPr>
            <p:spPr>
              <a:xfrm>
                <a:off x="3059837" y="6782927"/>
                <a:ext cx="1440000" cy="682682"/>
              </a:xfrm>
              <a:prstGeom prst="rect">
                <a:avLst/>
              </a:prstGeom>
              <a:noFill/>
            </p:spPr>
            <p:txBody>
              <a:bodyPr wrap="square" lIns="36000" tIns="36000" rIns="0" bIns="0">
                <a:spAutoFit/>
              </a:bodyPr>
              <a:lstStyle/>
              <a:p>
                <a:pPr fontAlgn="ctr"/>
                <a:r>
                  <a:rPr lang="ja-JP" altLang="en-US" sz="1050" kern="100" dirty="0">
                    <a:solidFill>
                      <a:schemeClr val="tx1">
                        <a:lumMod val="75000"/>
                        <a:lumOff val="25000"/>
                      </a:schemeClr>
                    </a:solidFill>
                    <a:effectLst/>
                    <a:latin typeface="+mn-ea"/>
                    <a:cs typeface="ＭＳ ゴシック" panose="020B0609070205080204" pitchFamily="49" charset="-128"/>
                  </a:rPr>
                  <a:t>口座振替の登録が完了し、ご指定の口座から自動で</a:t>
                </a:r>
                <a:r>
                  <a:rPr lang="ja-JP" altLang="en-US" sz="1050" kern="100" dirty="0">
                    <a:solidFill>
                      <a:schemeClr val="tx1">
                        <a:lumMod val="75000"/>
                        <a:lumOff val="25000"/>
                      </a:schemeClr>
                    </a:solidFill>
                    <a:latin typeface="+mn-ea"/>
                    <a:cs typeface="ＭＳ ゴシック" panose="020B0609070205080204" pitchFamily="49" charset="-128"/>
                  </a:rPr>
                  <a:t>引落しが可能となります</a:t>
                </a:r>
                <a:r>
                  <a:rPr lang="ja-JP" altLang="en-US" sz="1050" kern="100" dirty="0">
                    <a:solidFill>
                      <a:schemeClr val="tx1">
                        <a:lumMod val="75000"/>
                        <a:lumOff val="25000"/>
                      </a:schemeClr>
                    </a:solidFill>
                    <a:effectLst/>
                    <a:latin typeface="+mn-ea"/>
                    <a:cs typeface="ＭＳ ゴシック" panose="020B0609070205080204" pitchFamily="49" charset="-128"/>
                  </a:rPr>
                  <a:t>。</a:t>
                </a:r>
                <a:endParaRPr lang="ja-JP" altLang="en-US" sz="1050" dirty="0">
                  <a:solidFill>
                    <a:schemeClr val="tx1">
                      <a:lumMod val="75000"/>
                      <a:lumOff val="25000"/>
                    </a:schemeClr>
                  </a:solidFill>
                  <a:latin typeface="+mn-ea"/>
                </a:endParaRPr>
              </a:p>
            </p:txBody>
          </p:sp>
          <p:sp>
            <p:nvSpPr>
              <p:cNvPr id="86" name="角丸四角形 85"/>
              <p:cNvSpPr/>
              <p:nvPr/>
            </p:nvSpPr>
            <p:spPr>
              <a:xfrm>
                <a:off x="3131837" y="5170588"/>
                <a:ext cx="1296000" cy="324000"/>
              </a:xfrm>
              <a:prstGeom prst="roundRect">
                <a:avLst>
                  <a:gd name="adj" fmla="val 50000"/>
                </a:avLst>
              </a:prstGeom>
              <a:solidFill>
                <a:srgbClr val="1EB9E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0" rtlCol="0" anchor="ctr"/>
              <a:lstStyle/>
              <a:p>
                <a:pPr algn="ctr"/>
                <a:r>
                  <a:rPr kumimoji="1" lang="ja-JP" altLang="en-US" sz="1200" b="1" dirty="0"/>
                  <a:t>ステップ</a:t>
                </a:r>
                <a:r>
                  <a:rPr kumimoji="1" lang="ja-JP" altLang="en-US" sz="900" b="1" dirty="0"/>
                  <a:t> </a:t>
                </a:r>
                <a:r>
                  <a:rPr kumimoji="1" lang="en-US" altLang="ja-JP" b="1" dirty="0"/>
                  <a:t>3</a:t>
                </a:r>
                <a:endParaRPr kumimoji="1" lang="ja-JP" altLang="en-US" b="1" dirty="0"/>
              </a:p>
            </p:txBody>
          </p:sp>
          <p:pic>
            <p:nvPicPr>
              <p:cNvPr id="87" name="図 3"/>
              <p:cNvPicPr>
                <a:picLocks noChangeAspect="1"/>
              </p:cNvPicPr>
              <p:nvPr/>
            </p:nvPicPr>
            <p:blipFill>
              <a:blip r:embed="rId4"/>
              <a:stretch/>
            </p:blipFill>
            <p:spPr>
              <a:xfrm>
                <a:off x="3491837" y="5588842"/>
                <a:ext cx="576000" cy="1136209"/>
              </a:xfrm>
              <a:prstGeom prst="rect">
                <a:avLst/>
              </a:prstGeom>
              <a:ln>
                <a:noFill/>
              </a:ln>
            </p:spPr>
          </p:pic>
          <p:sp>
            <p:nvSpPr>
              <p:cNvPr id="91" name="フリーフォーム 90"/>
              <p:cNvSpPr/>
              <p:nvPr/>
            </p:nvSpPr>
            <p:spPr>
              <a:xfrm rot="18900000">
                <a:off x="3661505" y="6115731"/>
                <a:ext cx="234749" cy="150833"/>
              </a:xfrm>
              <a:custGeom>
                <a:avLst/>
                <a:gdLst>
                  <a:gd name="connsiteX0" fmla="*/ 226841 w 234749"/>
                  <a:gd name="connsiteY0" fmla="*/ 104741 h 150833"/>
                  <a:gd name="connsiteX1" fmla="*/ 234749 w 234749"/>
                  <a:gd name="connsiteY1" fmla="*/ 123833 h 150833"/>
                  <a:gd name="connsiteX2" fmla="*/ 207749 w 234749"/>
                  <a:gd name="connsiteY2" fmla="*/ 150833 h 150833"/>
                  <a:gd name="connsiteX3" fmla="*/ 27749 w 234749"/>
                  <a:gd name="connsiteY3" fmla="*/ 150833 h 150833"/>
                  <a:gd name="connsiteX4" fmla="*/ 749 w 234749"/>
                  <a:gd name="connsiteY4" fmla="*/ 123833 h 150833"/>
                  <a:gd name="connsiteX5" fmla="*/ 1842 w 234749"/>
                  <a:gd name="connsiteY5" fmla="*/ 121193 h 150833"/>
                  <a:gd name="connsiteX6" fmla="*/ 0 w 234749"/>
                  <a:gd name="connsiteY6" fmla="*/ 116516 h 150833"/>
                  <a:gd name="connsiteX7" fmla="*/ 1570 w 234749"/>
                  <a:gd name="connsiteY7" fmla="*/ 26529 h 150833"/>
                  <a:gd name="connsiteX8" fmla="*/ 29038 w 234749"/>
                  <a:gd name="connsiteY8" fmla="*/ 4 h 150833"/>
                  <a:gd name="connsiteX9" fmla="*/ 55562 w 234749"/>
                  <a:gd name="connsiteY9" fmla="*/ 27472 h 150833"/>
                  <a:gd name="connsiteX10" fmla="*/ 54351 w 234749"/>
                  <a:gd name="connsiteY10" fmla="*/ 96833 h 150833"/>
                  <a:gd name="connsiteX11" fmla="*/ 207749 w 234749"/>
                  <a:gd name="connsiteY11" fmla="*/ 96833 h 150833"/>
                  <a:gd name="connsiteX12" fmla="*/ 226841 w 234749"/>
                  <a:gd name="connsiteY12" fmla="*/ 104741 h 150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34749" h="150833">
                    <a:moveTo>
                      <a:pt x="226841" y="104741"/>
                    </a:moveTo>
                    <a:cubicBezTo>
                      <a:pt x="231727" y="109627"/>
                      <a:pt x="234749" y="116377"/>
                      <a:pt x="234749" y="123833"/>
                    </a:cubicBezTo>
                    <a:cubicBezTo>
                      <a:pt x="234749" y="138745"/>
                      <a:pt x="222661" y="150833"/>
                      <a:pt x="207749" y="150833"/>
                    </a:cubicBezTo>
                    <a:lnTo>
                      <a:pt x="27749" y="150833"/>
                    </a:lnTo>
                    <a:cubicBezTo>
                      <a:pt x="12837" y="150833"/>
                      <a:pt x="749" y="138745"/>
                      <a:pt x="749" y="123833"/>
                    </a:cubicBezTo>
                    <a:lnTo>
                      <a:pt x="1842" y="121193"/>
                    </a:lnTo>
                    <a:lnTo>
                      <a:pt x="0" y="116516"/>
                    </a:lnTo>
                    <a:lnTo>
                      <a:pt x="1570" y="26529"/>
                    </a:lnTo>
                    <a:cubicBezTo>
                      <a:pt x="1831" y="11619"/>
                      <a:pt x="14128" y="-256"/>
                      <a:pt x="29038" y="4"/>
                    </a:cubicBezTo>
                    <a:cubicBezTo>
                      <a:pt x="43947" y="265"/>
                      <a:pt x="55823" y="12562"/>
                      <a:pt x="55562" y="27472"/>
                    </a:cubicBezTo>
                    <a:lnTo>
                      <a:pt x="54351" y="96833"/>
                    </a:lnTo>
                    <a:lnTo>
                      <a:pt x="207749" y="96833"/>
                    </a:lnTo>
                    <a:cubicBezTo>
                      <a:pt x="215205" y="96833"/>
                      <a:pt x="221955" y="99855"/>
                      <a:pt x="226841" y="104741"/>
                    </a:cubicBezTo>
                    <a:close/>
                  </a:path>
                </a:pathLst>
              </a:custGeom>
              <a:solidFill>
                <a:srgbClr val="1EB9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6432E783-FDD7-3E7C-04C6-839BBDBA2BE0}"/>
                  </a:ext>
                </a:extLst>
              </p:cNvPr>
              <p:cNvSpPr txBox="1"/>
              <p:nvPr/>
            </p:nvSpPr>
            <p:spPr>
              <a:xfrm>
                <a:off x="3574653" y="5924138"/>
                <a:ext cx="410369" cy="123111"/>
              </a:xfrm>
              <a:prstGeom prst="rect">
                <a:avLst/>
              </a:prstGeom>
              <a:noFill/>
            </p:spPr>
            <p:txBody>
              <a:bodyPr wrap="none" lIns="0" tIns="0" rIns="0" bIns="0">
                <a:spAutoFit/>
              </a:bodyPr>
              <a:lstStyle/>
              <a:p>
                <a:pPr algn="ctr" fontAlgn="ctr"/>
                <a:r>
                  <a:rPr lang="ja-JP" altLang="en-US" sz="800" kern="100" dirty="0">
                    <a:solidFill>
                      <a:schemeClr val="tx1">
                        <a:lumMod val="75000"/>
                        <a:lumOff val="25000"/>
                      </a:schemeClr>
                    </a:solidFill>
                    <a:effectLst/>
                    <a:latin typeface="+mn-ea"/>
                    <a:cs typeface="ＭＳ ゴシック" panose="020B0609070205080204" pitchFamily="49" charset="-128"/>
                  </a:rPr>
                  <a:t>登録完了</a:t>
                </a:r>
                <a:endParaRPr lang="ja-JP" altLang="en-US" sz="800" dirty="0">
                  <a:solidFill>
                    <a:schemeClr val="tx1">
                      <a:lumMod val="75000"/>
                      <a:lumOff val="25000"/>
                    </a:schemeClr>
                  </a:solidFill>
                  <a:latin typeface="+mn-ea"/>
                </a:endParaRPr>
              </a:p>
            </p:txBody>
          </p:sp>
        </p:grpSp>
        <p:grpSp>
          <p:nvGrpSpPr>
            <p:cNvPr id="97" name="グループ化 96"/>
            <p:cNvGrpSpPr/>
            <p:nvPr/>
          </p:nvGrpSpPr>
          <p:grpSpPr>
            <a:xfrm>
              <a:off x="2541230" y="5024016"/>
              <a:ext cx="1440000" cy="2418639"/>
              <a:chOff x="3059837" y="5170320"/>
              <a:chExt cx="1440000" cy="2418639"/>
            </a:xfrm>
          </p:grpSpPr>
          <p:grpSp>
            <p:nvGrpSpPr>
              <p:cNvPr id="33" name="グループ化 32"/>
              <p:cNvGrpSpPr/>
              <p:nvPr/>
            </p:nvGrpSpPr>
            <p:grpSpPr>
              <a:xfrm>
                <a:off x="3419837" y="5786953"/>
                <a:ext cx="720000" cy="732414"/>
                <a:chOff x="3419837" y="5054130"/>
                <a:chExt cx="720000" cy="732414"/>
              </a:xfrm>
            </p:grpSpPr>
            <p:pic>
              <p:nvPicPr>
                <p:cNvPr id="12" name="図 4"/>
                <p:cNvPicPr>
                  <a:picLocks noChangeAspect="1"/>
                </p:cNvPicPr>
                <p:nvPr/>
              </p:nvPicPr>
              <p:blipFill rotWithShape="1">
                <a:blip r:embed="rId6" cstate="hqprint">
                  <a:duotone>
                    <a:schemeClr val="bg2">
                      <a:shade val="45000"/>
                      <a:satMod val="135000"/>
                    </a:schemeClr>
                    <a:prstClr val="white"/>
                  </a:duotone>
                  <a:extLst>
                    <a:ext uri="{28A0092B-C50C-407E-A947-70E740481C1C}">
                      <a14:useLocalDpi xmlns:a14="http://schemas.microsoft.com/office/drawing/2010/main" val="0"/>
                    </a:ext>
                  </a:extLst>
                </a:blip>
                <a:srcRect/>
                <a:stretch/>
              </p:blipFill>
              <p:spPr>
                <a:xfrm>
                  <a:off x="3419837" y="5054130"/>
                  <a:ext cx="720000" cy="732414"/>
                </a:xfrm>
                <a:prstGeom prst="rect">
                  <a:avLst/>
                </a:prstGeom>
                <a:ln>
                  <a:noFill/>
                </a:ln>
              </p:spPr>
            </p:pic>
            <p:sp>
              <p:nvSpPr>
                <p:cNvPr id="13" name="テキスト ボックス 12">
                  <a:extLst>
                    <a:ext uri="{FF2B5EF4-FFF2-40B4-BE49-F238E27FC236}">
                      <a16:creationId xmlns:a16="http://schemas.microsoft.com/office/drawing/2014/main" id="{375B8277-E13A-093E-1AF7-A1D303D3CFDA}"/>
                    </a:ext>
                  </a:extLst>
                </p:cNvPr>
                <p:cNvSpPr txBox="1"/>
                <p:nvPr/>
              </p:nvSpPr>
              <p:spPr>
                <a:xfrm>
                  <a:off x="3530829" y="5341999"/>
                  <a:ext cx="498016" cy="156675"/>
                </a:xfrm>
                <a:prstGeom prst="rect">
                  <a:avLst/>
                </a:prstGeom>
                <a:solidFill>
                  <a:srgbClr val="FFFFFF"/>
                </a:solidFill>
              </p:spPr>
              <p:txBody>
                <a:bodyPr wrap="none" lIns="18000" tIns="18000" rIns="18000" bIns="0" anchor="ctr" anchorCtr="0">
                  <a:spAutoFit/>
                </a:bodyPr>
                <a:lstStyle/>
                <a:p>
                  <a:pPr algn="ctr"/>
                  <a:r>
                    <a:rPr lang="ja-JP" altLang="en-US" sz="900" b="1" dirty="0">
                      <a:solidFill>
                        <a:srgbClr val="1EB9EE"/>
                      </a:solidFill>
                      <a:latin typeface="メイリオ" panose="020B0604030504040204" pitchFamily="50" charset="-128"/>
                      <a:ea typeface="メイリオ" panose="020B0604030504040204" pitchFamily="50" charset="-128"/>
                      <a:cs typeface="ＭＳ ゴシック" panose="020B0609070205080204" pitchFamily="49" charset="-128"/>
                    </a:rPr>
                    <a:t>サンプル</a:t>
                  </a:r>
                  <a:endParaRPr lang="en-US" altLang="ja-JP" sz="700" b="1" dirty="0">
                    <a:solidFill>
                      <a:srgbClr val="1EB9EE"/>
                    </a:solidFill>
                    <a:latin typeface="メイリオ" panose="020B0604030504040204" pitchFamily="50" charset="-128"/>
                    <a:ea typeface="メイリオ" panose="020B0604030504040204" pitchFamily="50" charset="-128"/>
                    <a:cs typeface="ＭＳ ゴシック" panose="020B0609070205080204" pitchFamily="49" charset="-128"/>
                  </a:endParaRPr>
                </a:p>
              </p:txBody>
            </p:sp>
          </p:grpSp>
          <p:sp>
            <p:nvSpPr>
              <p:cNvPr id="29" name="テキスト ボックス 28">
                <a:extLst>
                  <a:ext uri="{FF2B5EF4-FFF2-40B4-BE49-F238E27FC236}">
                    <a16:creationId xmlns:a16="http://schemas.microsoft.com/office/drawing/2014/main" id="{6432E783-FDD7-3E7C-04C6-839BBDBA2BE0}"/>
                  </a:ext>
                </a:extLst>
              </p:cNvPr>
              <p:cNvSpPr txBox="1"/>
              <p:nvPr/>
            </p:nvSpPr>
            <p:spPr>
              <a:xfrm>
                <a:off x="3059837" y="6819278"/>
                <a:ext cx="1440000" cy="484748"/>
              </a:xfrm>
              <a:prstGeom prst="rect">
                <a:avLst/>
              </a:prstGeom>
              <a:noFill/>
            </p:spPr>
            <p:txBody>
              <a:bodyPr wrap="square" lIns="36000" tIns="0" rIns="0" bIns="0">
                <a:noAutofit/>
              </a:bodyPr>
              <a:lstStyle/>
              <a:p>
                <a:pPr fontAlgn="ctr"/>
                <a:r>
                  <a:rPr lang="ja-JP" altLang="en-US" sz="1050" kern="100" dirty="0">
                    <a:solidFill>
                      <a:schemeClr val="tx1">
                        <a:lumMod val="75000"/>
                        <a:lumOff val="25000"/>
                      </a:schemeClr>
                    </a:solidFill>
                    <a:effectLst/>
                    <a:latin typeface="+mn-ea"/>
                    <a:cs typeface="ＭＳ ゴシック" panose="020B0609070205080204" pitchFamily="49" charset="-128"/>
                  </a:rPr>
                  <a:t>上記の</a:t>
                </a:r>
                <a:r>
                  <a:rPr lang="en-US" altLang="ja-JP" sz="1050" kern="100" dirty="0">
                    <a:solidFill>
                      <a:schemeClr val="tx1">
                        <a:lumMod val="75000"/>
                        <a:lumOff val="25000"/>
                      </a:schemeClr>
                    </a:solidFill>
                    <a:effectLst/>
                    <a:latin typeface="+mn-ea"/>
                    <a:cs typeface="ＭＳ ゴシック" panose="020B0609070205080204" pitchFamily="49" charset="-128"/>
                  </a:rPr>
                  <a:t>QR</a:t>
                </a:r>
                <a:r>
                  <a:rPr lang="ja-JP" altLang="ja-JP" sz="1050" kern="100" dirty="0">
                    <a:solidFill>
                      <a:schemeClr val="tx1">
                        <a:lumMod val="75000"/>
                        <a:lumOff val="25000"/>
                      </a:schemeClr>
                    </a:solidFill>
                    <a:effectLst/>
                    <a:latin typeface="+mn-ea"/>
                    <a:cs typeface="ＭＳ ゴシック" panose="020B0609070205080204" pitchFamily="49" charset="-128"/>
                  </a:rPr>
                  <a:t>コード</a:t>
                </a:r>
                <a:r>
                  <a:rPr lang="ja-JP" altLang="en-US" sz="1050" kern="100" dirty="0">
                    <a:solidFill>
                      <a:schemeClr val="tx1">
                        <a:lumMod val="75000"/>
                        <a:lumOff val="25000"/>
                      </a:schemeClr>
                    </a:solidFill>
                    <a:effectLst/>
                    <a:latin typeface="+mn-ea"/>
                    <a:cs typeface="ＭＳ ゴシック" panose="020B0609070205080204" pitchFamily="49" charset="-128"/>
                  </a:rPr>
                  <a:t>を読取り、口座振替申込みペ</a:t>
                </a:r>
                <a:br>
                  <a:rPr lang="en-US" altLang="ja-JP" sz="1050" kern="100" dirty="0">
                    <a:solidFill>
                      <a:schemeClr val="tx1">
                        <a:lumMod val="75000"/>
                        <a:lumOff val="25000"/>
                      </a:schemeClr>
                    </a:solidFill>
                    <a:effectLst/>
                    <a:latin typeface="+mn-ea"/>
                    <a:cs typeface="ＭＳ ゴシック" panose="020B0609070205080204" pitchFamily="49" charset="-128"/>
                  </a:rPr>
                </a:br>
                <a:r>
                  <a:rPr lang="ja-JP" altLang="en-US" sz="1050" kern="100" dirty="0">
                    <a:solidFill>
                      <a:schemeClr val="tx1">
                        <a:lumMod val="75000"/>
                        <a:lumOff val="25000"/>
                      </a:schemeClr>
                    </a:solidFill>
                    <a:effectLst/>
                    <a:latin typeface="+mn-ea"/>
                    <a:cs typeface="ＭＳ ゴシック" panose="020B0609070205080204" pitchFamily="49" charset="-128"/>
                  </a:rPr>
                  <a:t>ージにアクセスします。</a:t>
                </a:r>
                <a:endParaRPr lang="ja-JP" altLang="en-US" sz="1050" dirty="0">
                  <a:solidFill>
                    <a:schemeClr val="tx1">
                      <a:lumMod val="75000"/>
                      <a:lumOff val="25000"/>
                    </a:schemeClr>
                  </a:solidFill>
                  <a:latin typeface="+mn-ea"/>
                </a:endParaRPr>
              </a:p>
            </p:txBody>
          </p:sp>
          <p:sp>
            <p:nvSpPr>
              <p:cNvPr id="36" name="テキスト ボックス 35">
                <a:extLst>
                  <a:ext uri="{FF2B5EF4-FFF2-40B4-BE49-F238E27FC236}">
                    <a16:creationId xmlns:a16="http://schemas.microsoft.com/office/drawing/2014/main" id="{74A34CC3-4C77-1ABF-BD93-D553C661CC65}"/>
                  </a:ext>
                </a:extLst>
              </p:cNvPr>
              <p:cNvSpPr txBox="1"/>
              <p:nvPr/>
            </p:nvSpPr>
            <p:spPr>
              <a:xfrm>
                <a:off x="3059837" y="7337164"/>
                <a:ext cx="1440000" cy="251795"/>
              </a:xfrm>
              <a:prstGeom prst="rect">
                <a:avLst/>
              </a:prstGeom>
              <a:noFill/>
            </p:spPr>
            <p:txBody>
              <a:bodyPr wrap="square" lIns="0" tIns="36000" rIns="0" bIns="0" rtlCol="0">
                <a:spAutoFit/>
              </a:bodyPr>
              <a:lstStyle/>
              <a:p>
                <a:pPr marL="108000" indent="-90000"/>
                <a:r>
                  <a:rPr kumimoji="1" lang="en-US" altLang="ja-JP" sz="700" dirty="0">
                    <a:solidFill>
                      <a:schemeClr val="tx1">
                        <a:lumMod val="75000"/>
                        <a:lumOff val="25000"/>
                      </a:schemeClr>
                    </a:solidFill>
                    <a:latin typeface="+mn-ea"/>
                  </a:rPr>
                  <a:t>※QR</a:t>
                </a:r>
                <a:r>
                  <a:rPr kumimoji="1" lang="ja-JP" altLang="en-US" sz="700" dirty="0">
                    <a:solidFill>
                      <a:schemeClr val="tx1">
                        <a:lumMod val="75000"/>
                        <a:lumOff val="25000"/>
                      </a:schemeClr>
                    </a:solidFill>
                    <a:latin typeface="+mn-ea"/>
                  </a:rPr>
                  <a:t>コードは株式会社デンソーウェーブの登録商標です。</a:t>
                </a:r>
              </a:p>
            </p:txBody>
          </p:sp>
          <p:sp>
            <p:nvSpPr>
              <p:cNvPr id="41" name="角丸四角形 40"/>
              <p:cNvSpPr/>
              <p:nvPr/>
            </p:nvSpPr>
            <p:spPr>
              <a:xfrm>
                <a:off x="3131837" y="5170320"/>
                <a:ext cx="1296000" cy="324000"/>
              </a:xfrm>
              <a:prstGeom prst="roundRect">
                <a:avLst>
                  <a:gd name="adj" fmla="val 50000"/>
                </a:avLst>
              </a:prstGeom>
              <a:solidFill>
                <a:srgbClr val="1EB9E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0" rtlCol="0" anchor="ctr"/>
              <a:lstStyle/>
              <a:p>
                <a:pPr algn="ctr"/>
                <a:r>
                  <a:rPr kumimoji="1" lang="ja-JP" altLang="en-US" sz="1200" b="1" dirty="0"/>
                  <a:t>ステップ</a:t>
                </a:r>
                <a:r>
                  <a:rPr kumimoji="1" lang="ja-JP" altLang="en-US" sz="900" b="1" dirty="0"/>
                  <a:t> </a:t>
                </a:r>
                <a:r>
                  <a:rPr kumimoji="1" lang="en-US" altLang="ja-JP" b="1" dirty="0"/>
                  <a:t>1</a:t>
                </a:r>
                <a:endParaRPr kumimoji="1" lang="ja-JP" altLang="en-US" b="1" dirty="0"/>
              </a:p>
            </p:txBody>
          </p:sp>
          <p:sp>
            <p:nvSpPr>
              <p:cNvPr id="96" name="正方形/長方形 95"/>
              <p:cNvSpPr/>
              <p:nvPr/>
            </p:nvSpPr>
            <p:spPr>
              <a:xfrm>
                <a:off x="3194117" y="5588842"/>
                <a:ext cx="1152000" cy="1152000"/>
              </a:xfrm>
              <a:prstGeom prst="rect">
                <a:avLst/>
              </a:prstGeom>
              <a:noFill/>
              <a:ln w="19050">
                <a:solidFill>
                  <a:srgbClr val="D8D8D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8" name="二等辺三角形 97">
              <a:extLst>
                <a:ext uri="{FF2B5EF4-FFF2-40B4-BE49-F238E27FC236}">
                  <a16:creationId xmlns:a16="http://schemas.microsoft.com/office/drawing/2014/main" id="{4CC49512-B77A-7CA2-C0B2-9E1410D77D3C}"/>
                </a:ext>
              </a:extLst>
            </p:cNvPr>
            <p:cNvSpPr/>
            <p:nvPr/>
          </p:nvSpPr>
          <p:spPr>
            <a:xfrm rot="16200000" flipV="1">
              <a:off x="5494751" y="5939862"/>
              <a:ext cx="360000" cy="216000"/>
            </a:xfrm>
            <a:prstGeom prst="triangle">
              <a:avLst/>
            </a:prstGeom>
            <a:solidFill>
              <a:srgbClr val="1EB9E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3" name="四角形: 角を丸くする 57">
            <a:extLst>
              <a:ext uri="{FF2B5EF4-FFF2-40B4-BE49-F238E27FC236}">
                <a16:creationId xmlns:a16="http://schemas.microsoft.com/office/drawing/2014/main" id="{D932E279-BAA2-F04C-1151-EDE97C91A27D}"/>
              </a:ext>
            </a:extLst>
          </p:cNvPr>
          <p:cNvSpPr/>
          <p:nvPr/>
        </p:nvSpPr>
        <p:spPr>
          <a:xfrm>
            <a:off x="305837" y="7738617"/>
            <a:ext cx="6948000" cy="1908000"/>
          </a:xfrm>
          <a:prstGeom prst="roundRect">
            <a:avLst>
              <a:gd name="adj" fmla="val 0"/>
            </a:avLst>
          </a:prstGeom>
          <a:solidFill>
            <a:srgbClr val="AACD06"/>
          </a:solidFill>
          <a:ln>
            <a:noFill/>
          </a:ln>
        </p:spPr>
        <p:style>
          <a:lnRef idx="2">
            <a:schemeClr val="accent1">
              <a:shade val="15000"/>
            </a:schemeClr>
          </a:lnRef>
          <a:fillRef idx="1">
            <a:schemeClr val="accent1"/>
          </a:fillRef>
          <a:effectRef idx="0">
            <a:schemeClr val="accent1"/>
          </a:effectRef>
          <a:fontRef idx="minor">
            <a:schemeClr val="lt1"/>
          </a:fontRef>
        </p:style>
        <p:txBody>
          <a:bodyPr lIns="72000" tIns="108000" rIns="72000" bIns="0" rtlCol="0" anchor="t" anchorCtr="0"/>
          <a:lstStyle/>
          <a:p>
            <a:pPr algn="ctr">
              <a:spcAft>
                <a:spcPts val="600"/>
              </a:spcAft>
            </a:pPr>
            <a:r>
              <a:rPr kumimoji="1" lang="ja-JP" altLang="en-US" sz="1050" b="1" dirty="0">
                <a:solidFill>
                  <a:schemeClr val="tx1">
                    <a:lumMod val="75000"/>
                    <a:lumOff val="25000"/>
                  </a:schemeClr>
                </a:solidFill>
              </a:rPr>
              <a:t>ご利用に関する留意事項</a:t>
            </a:r>
            <a:endParaRPr kumimoji="1" lang="en-US" altLang="ja-JP" sz="1200" b="1" dirty="0">
              <a:solidFill>
                <a:schemeClr val="tx1">
                  <a:lumMod val="75000"/>
                  <a:lumOff val="25000"/>
                </a:schemeClr>
              </a:solidFill>
            </a:endParaRPr>
          </a:p>
          <a:p>
            <a:pPr marL="216000" indent="-144000">
              <a:lnSpc>
                <a:spcPts val="1300"/>
              </a:lnSpc>
              <a:buClr>
                <a:schemeClr val="tx1">
                  <a:lumMod val="75000"/>
                  <a:lumOff val="25000"/>
                </a:schemeClr>
              </a:buClr>
              <a:buSzPct val="80000"/>
              <a:buFont typeface="Wingdings" panose="05000000000000000000" pitchFamily="2" charset="2"/>
              <a:buChar char="l"/>
            </a:pPr>
            <a:r>
              <a:rPr kumimoji="1" lang="ja-JP" altLang="en-US" sz="900" dirty="0">
                <a:solidFill>
                  <a:schemeClr val="tx1">
                    <a:lumMod val="75000"/>
                    <a:lumOff val="25000"/>
                  </a:schemeClr>
                </a:solidFill>
              </a:rPr>
              <a:t>本サービスのご利用は、引落口座に指定する金融機関のキャッシュカードをお持ちの個人のお客さまに限ります。キャッシュカ</a:t>
            </a:r>
            <a:br>
              <a:rPr kumimoji="1" lang="en-US" altLang="ja-JP" sz="900" dirty="0">
                <a:solidFill>
                  <a:schemeClr val="tx1">
                    <a:lumMod val="75000"/>
                    <a:lumOff val="25000"/>
                  </a:schemeClr>
                </a:solidFill>
              </a:rPr>
            </a:br>
            <a:r>
              <a:rPr kumimoji="1" lang="ja-JP" altLang="en-US" sz="900" dirty="0">
                <a:solidFill>
                  <a:schemeClr val="tx1">
                    <a:lumMod val="75000"/>
                    <a:lumOff val="25000"/>
                  </a:schemeClr>
                </a:solidFill>
              </a:rPr>
              <a:t>ードをお持ちでないお客さまや、</a:t>
            </a:r>
            <a:r>
              <a:rPr kumimoji="1" lang="ja-JP" altLang="en-US" sz="900" u="sng" dirty="0">
                <a:solidFill>
                  <a:srgbClr val="FF0000"/>
                </a:solidFill>
              </a:rPr>
              <a:t>法人のお客さまはご利用いただけません</a:t>
            </a:r>
            <a:r>
              <a:rPr kumimoji="1" lang="ja-JP" altLang="en-US" sz="900" dirty="0">
                <a:solidFill>
                  <a:schemeClr val="tx1">
                    <a:lumMod val="75000"/>
                    <a:lumOff val="25000"/>
                  </a:schemeClr>
                </a:solidFill>
              </a:rPr>
              <a:t>ので、あらかじめご了承ください。</a:t>
            </a:r>
            <a:r>
              <a:rPr kumimoji="1" lang="en-US" altLang="ja-JP" sz="900" dirty="0">
                <a:solidFill>
                  <a:schemeClr val="tx1">
                    <a:lumMod val="75000"/>
                    <a:lumOff val="25000"/>
                  </a:schemeClr>
                </a:solidFill>
              </a:rPr>
              <a:t>※</a:t>
            </a:r>
            <a:r>
              <a:rPr kumimoji="1" lang="ja-JP" altLang="en-US" sz="900" dirty="0">
                <a:solidFill>
                  <a:schemeClr val="tx1">
                    <a:lumMod val="75000"/>
                    <a:lumOff val="25000"/>
                  </a:schemeClr>
                </a:solidFill>
              </a:rPr>
              <a:t>個人事業主のお客さまのご利用は、ご利用の金融機関によって異なります。</a:t>
            </a:r>
            <a:endParaRPr kumimoji="1" lang="en-US" altLang="ja-JP" sz="900" dirty="0">
              <a:solidFill>
                <a:schemeClr val="tx1">
                  <a:lumMod val="75000"/>
                  <a:lumOff val="25000"/>
                </a:schemeClr>
              </a:solidFill>
            </a:endParaRPr>
          </a:p>
          <a:p>
            <a:pPr marL="216000" indent="-144000">
              <a:lnSpc>
                <a:spcPts val="1300"/>
              </a:lnSpc>
              <a:buClr>
                <a:schemeClr val="tx1">
                  <a:lumMod val="75000"/>
                  <a:lumOff val="25000"/>
                </a:schemeClr>
              </a:buClr>
              <a:buSzPct val="80000"/>
              <a:buFont typeface="Wingdings" panose="05000000000000000000" pitchFamily="2" charset="2"/>
              <a:buChar char="l"/>
            </a:pPr>
            <a:r>
              <a:rPr kumimoji="1" lang="ja-JP" altLang="en-US" sz="900" dirty="0">
                <a:solidFill>
                  <a:schemeClr val="tx1">
                    <a:lumMod val="75000"/>
                    <a:lumOff val="25000"/>
                  </a:schemeClr>
                </a:solidFill>
              </a:rPr>
              <a:t>本サービスでお申込みを受付けた口座振替登録は、本サービス上での取り消しはできません。取り消しをご希望の場合は、ご利用の金融機関へお問い合わせください。</a:t>
            </a:r>
            <a:endParaRPr kumimoji="1" lang="en-US" altLang="ja-JP" sz="900" dirty="0">
              <a:solidFill>
                <a:schemeClr val="tx1">
                  <a:lumMod val="75000"/>
                  <a:lumOff val="25000"/>
                </a:schemeClr>
              </a:solidFill>
            </a:endParaRPr>
          </a:p>
          <a:p>
            <a:pPr marL="216000" indent="-144000">
              <a:lnSpc>
                <a:spcPts val="1300"/>
              </a:lnSpc>
              <a:buClr>
                <a:schemeClr val="tx1">
                  <a:lumMod val="75000"/>
                  <a:lumOff val="25000"/>
                </a:schemeClr>
              </a:buClr>
              <a:buSzPct val="80000"/>
              <a:buFont typeface="Wingdings" panose="05000000000000000000" pitchFamily="2" charset="2"/>
              <a:buChar char="l"/>
            </a:pPr>
            <a:r>
              <a:rPr kumimoji="1" lang="ja-JP" altLang="en-US" sz="900" dirty="0">
                <a:solidFill>
                  <a:schemeClr val="tx1">
                    <a:lumMod val="75000"/>
                    <a:lumOff val="25000"/>
                  </a:schemeClr>
                </a:solidFill>
              </a:rPr>
              <a:t>本サービスの推奨ブラウザ：</a:t>
            </a:r>
            <a:r>
              <a:rPr kumimoji="1" lang="en-US" altLang="ja-JP" sz="900" dirty="0">
                <a:solidFill>
                  <a:schemeClr val="tx1">
                    <a:lumMod val="75000"/>
                    <a:lumOff val="25000"/>
                  </a:schemeClr>
                </a:solidFill>
              </a:rPr>
              <a:t>Edge</a:t>
            </a:r>
            <a:r>
              <a:rPr kumimoji="1" lang="ja-JP" altLang="en-US" sz="900" dirty="0">
                <a:solidFill>
                  <a:schemeClr val="tx1">
                    <a:lumMod val="75000"/>
                    <a:lumOff val="25000"/>
                  </a:schemeClr>
                </a:solidFill>
              </a:rPr>
              <a:t>、</a:t>
            </a:r>
            <a:r>
              <a:rPr kumimoji="1" lang="en-US" altLang="ja-JP" sz="900" dirty="0">
                <a:solidFill>
                  <a:schemeClr val="tx1">
                    <a:lumMod val="75000"/>
                    <a:lumOff val="25000"/>
                  </a:schemeClr>
                </a:solidFill>
              </a:rPr>
              <a:t>Chrome</a:t>
            </a:r>
            <a:r>
              <a:rPr kumimoji="1" lang="ja-JP" altLang="en-US" sz="900" dirty="0">
                <a:solidFill>
                  <a:schemeClr val="tx1">
                    <a:lumMod val="75000"/>
                    <a:lumOff val="25000"/>
                  </a:schemeClr>
                </a:solidFill>
              </a:rPr>
              <a:t>、</a:t>
            </a:r>
            <a:r>
              <a:rPr kumimoji="1" lang="en-US" altLang="ja-JP" sz="900" dirty="0">
                <a:solidFill>
                  <a:schemeClr val="tx1">
                    <a:lumMod val="75000"/>
                    <a:lumOff val="25000"/>
                  </a:schemeClr>
                </a:solidFill>
              </a:rPr>
              <a:t>Firefox</a:t>
            </a:r>
            <a:r>
              <a:rPr kumimoji="1" lang="ja-JP" altLang="en-US" sz="900" dirty="0">
                <a:solidFill>
                  <a:schemeClr val="tx1">
                    <a:lumMod val="75000"/>
                    <a:lumOff val="25000"/>
                  </a:schemeClr>
                </a:solidFill>
              </a:rPr>
              <a:t>、</a:t>
            </a:r>
            <a:r>
              <a:rPr kumimoji="1" lang="en-US" altLang="ja-JP" sz="900" dirty="0">
                <a:solidFill>
                  <a:schemeClr val="tx1">
                    <a:lumMod val="75000"/>
                    <a:lumOff val="25000"/>
                  </a:schemeClr>
                </a:solidFill>
              </a:rPr>
              <a:t>Safari</a:t>
            </a:r>
            <a:r>
              <a:rPr kumimoji="1" lang="ja-JP" altLang="en-US" sz="900" dirty="0">
                <a:solidFill>
                  <a:schemeClr val="tx1">
                    <a:lumMod val="75000"/>
                    <a:lumOff val="25000"/>
                  </a:schemeClr>
                </a:solidFill>
              </a:rPr>
              <a:t>の各最新版。</a:t>
            </a:r>
            <a:r>
              <a:rPr kumimoji="1" lang="en-US" altLang="ja-JP" sz="900" dirty="0">
                <a:solidFill>
                  <a:schemeClr val="tx1">
                    <a:lumMod val="75000"/>
                    <a:lumOff val="25000"/>
                  </a:schemeClr>
                </a:solidFill>
              </a:rPr>
              <a:t>※</a:t>
            </a:r>
            <a:r>
              <a:rPr kumimoji="1" lang="ja-JP" altLang="en-US" sz="900" dirty="0">
                <a:solidFill>
                  <a:schemeClr val="tx1">
                    <a:lumMod val="75000"/>
                    <a:lumOff val="25000"/>
                  </a:schemeClr>
                </a:solidFill>
              </a:rPr>
              <a:t>推奨ブラウザ以外では正常に動作しない場合があります。</a:t>
            </a:r>
            <a:endParaRPr kumimoji="1" lang="en-US" altLang="ja-JP" sz="900" dirty="0">
              <a:solidFill>
                <a:schemeClr val="tx1">
                  <a:lumMod val="75000"/>
                  <a:lumOff val="25000"/>
                </a:schemeClr>
              </a:solidFill>
            </a:endParaRPr>
          </a:p>
          <a:p>
            <a:pPr marL="216000" indent="-144000">
              <a:lnSpc>
                <a:spcPts val="1300"/>
              </a:lnSpc>
              <a:buClr>
                <a:schemeClr val="tx1">
                  <a:lumMod val="75000"/>
                  <a:lumOff val="25000"/>
                </a:schemeClr>
              </a:buClr>
              <a:buSzPct val="80000"/>
              <a:buFont typeface="Wingdings" panose="05000000000000000000" pitchFamily="2" charset="2"/>
              <a:buChar char="l"/>
            </a:pPr>
            <a:r>
              <a:rPr kumimoji="1" lang="ja-JP" altLang="en-US" sz="900" dirty="0">
                <a:solidFill>
                  <a:schemeClr val="tx1">
                    <a:lumMod val="75000"/>
                    <a:lumOff val="25000"/>
                  </a:schemeClr>
                </a:solidFill>
              </a:rPr>
              <a:t>口座の状態によっては本サービスがご利用いただけない場合があります。また、お申込みの受付けが完了しても、口座の状態によっては口座振替登録ができない場合があります。ございますその場合はご利用の金融機関へお問い合せください。</a:t>
            </a:r>
          </a:p>
        </p:txBody>
      </p:sp>
      <p:grpSp>
        <p:nvGrpSpPr>
          <p:cNvPr id="108" name="グループ化 107"/>
          <p:cNvGrpSpPr/>
          <p:nvPr/>
        </p:nvGrpSpPr>
        <p:grpSpPr>
          <a:xfrm>
            <a:off x="345069" y="5643676"/>
            <a:ext cx="2139692" cy="1619481"/>
            <a:chOff x="327058" y="5319132"/>
            <a:chExt cx="2139692" cy="1619481"/>
          </a:xfrm>
        </p:grpSpPr>
        <p:grpSp>
          <p:nvGrpSpPr>
            <p:cNvPr id="40" name="グループ化 39"/>
            <p:cNvGrpSpPr/>
            <p:nvPr/>
          </p:nvGrpSpPr>
          <p:grpSpPr>
            <a:xfrm>
              <a:off x="364620" y="5319132"/>
              <a:ext cx="2102130" cy="1446587"/>
              <a:chOff x="4678543" y="8131189"/>
              <a:chExt cx="2102130" cy="1446587"/>
            </a:xfrm>
          </p:grpSpPr>
          <p:grpSp>
            <p:nvGrpSpPr>
              <p:cNvPr id="6" name="グループ化 5"/>
              <p:cNvGrpSpPr/>
              <p:nvPr/>
            </p:nvGrpSpPr>
            <p:grpSpPr>
              <a:xfrm>
                <a:off x="4678543" y="8351820"/>
                <a:ext cx="2102130" cy="1225956"/>
                <a:chOff x="2728772" y="3432182"/>
                <a:chExt cx="2102130" cy="1225956"/>
              </a:xfrm>
            </p:grpSpPr>
            <p:pic>
              <p:nvPicPr>
                <p:cNvPr id="7" name="図 6"/>
                <p:cNvPicPr>
                  <a:picLocks noChangeAspect="1"/>
                </p:cNvPicPr>
                <p:nvPr/>
              </p:nvPicPr>
              <p:blipFill rotWithShape="1">
                <a:blip r:embed="rId7" cstate="hqprint">
                  <a:extLst>
                    <a:ext uri="{28A0092B-C50C-407E-A947-70E740481C1C}">
                      <a14:useLocalDpi xmlns:a14="http://schemas.microsoft.com/office/drawing/2010/main" val="0"/>
                    </a:ext>
                  </a:extLst>
                </a:blip>
                <a:srcRect/>
                <a:stretch/>
              </p:blipFill>
              <p:spPr>
                <a:xfrm flipH="1">
                  <a:off x="3596341" y="3906983"/>
                  <a:ext cx="504000" cy="751155"/>
                </a:xfrm>
                <a:custGeom>
                  <a:avLst/>
                  <a:gdLst>
                    <a:gd name="connsiteX0" fmla="*/ 170069 w 2414107"/>
                    <a:gd name="connsiteY0" fmla="*/ 0 h 3605222"/>
                    <a:gd name="connsiteX1" fmla="*/ 2414107 w 2414107"/>
                    <a:gd name="connsiteY1" fmla="*/ 0 h 3605222"/>
                    <a:gd name="connsiteX2" fmla="*/ 2414107 w 2414107"/>
                    <a:gd name="connsiteY2" fmla="*/ 3605222 h 3605222"/>
                    <a:gd name="connsiteX3" fmla="*/ 0 w 2414107"/>
                    <a:gd name="connsiteY3" fmla="*/ 3605222 h 3605222"/>
                    <a:gd name="connsiteX4" fmla="*/ 0 w 2414107"/>
                    <a:gd name="connsiteY4" fmla="*/ 1455887 h 3605222"/>
                    <a:gd name="connsiteX5" fmla="*/ 58453 w 2414107"/>
                    <a:gd name="connsiteY5" fmla="*/ 1382168 h 3605222"/>
                    <a:gd name="connsiteX6" fmla="*/ 276447 w 2414107"/>
                    <a:gd name="connsiteY6" fmla="*/ 577703 h 3605222"/>
                    <a:gd name="connsiteX7" fmla="*/ 217958 w 2414107"/>
                    <a:gd name="connsiteY7" fmla="*/ 134865 h 3605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14107" h="3605222">
                      <a:moveTo>
                        <a:pt x="170069" y="0"/>
                      </a:moveTo>
                      <a:lnTo>
                        <a:pt x="2414107" y="0"/>
                      </a:lnTo>
                      <a:lnTo>
                        <a:pt x="2414107" y="3605222"/>
                      </a:lnTo>
                      <a:lnTo>
                        <a:pt x="0" y="3605222"/>
                      </a:lnTo>
                      <a:lnTo>
                        <a:pt x="0" y="1455887"/>
                      </a:lnTo>
                      <a:lnTo>
                        <a:pt x="58453" y="1382168"/>
                      </a:lnTo>
                      <a:cubicBezTo>
                        <a:pt x="193141" y="1176287"/>
                        <a:pt x="276447" y="891866"/>
                        <a:pt x="276447" y="577703"/>
                      </a:cubicBezTo>
                      <a:cubicBezTo>
                        <a:pt x="276447" y="420622"/>
                        <a:pt x="255621" y="270976"/>
                        <a:pt x="217958" y="134865"/>
                      </a:cubicBezTo>
                      <a:close/>
                    </a:path>
                  </a:pathLst>
                </a:custGeom>
                <a:ln>
                  <a:noFill/>
                </a:ln>
              </p:spPr>
            </p:pic>
            <p:grpSp>
              <p:nvGrpSpPr>
                <p:cNvPr id="8" name="グループ化 7"/>
                <p:cNvGrpSpPr/>
                <p:nvPr/>
              </p:nvGrpSpPr>
              <p:grpSpPr>
                <a:xfrm>
                  <a:off x="2728772" y="3432182"/>
                  <a:ext cx="2102130" cy="800752"/>
                  <a:chOff x="2728772" y="3432182"/>
                  <a:chExt cx="2102130" cy="800752"/>
                </a:xfrm>
              </p:grpSpPr>
              <p:pic>
                <p:nvPicPr>
                  <p:cNvPr id="9" name="図 8">
                    <a:extLst>
                      <a:ext uri="{FF2B5EF4-FFF2-40B4-BE49-F238E27FC236}">
                        <a16:creationId xmlns:a16="http://schemas.microsoft.com/office/drawing/2014/main" id="{BA530BB8-E234-062F-C4C7-2A2DC70A3F01}"/>
                      </a:ext>
                    </a:extLst>
                  </p:cNvPr>
                  <p:cNvPicPr>
                    <a:picLocks noChangeAspect="1"/>
                  </p:cNvPicPr>
                  <p:nvPr/>
                </p:nvPicPr>
                <p:blipFill>
                  <a:blip r:embed="rId8" cstate="hqprint">
                    <a:extLst>
                      <a:ext uri="{28A0092B-C50C-407E-A947-70E740481C1C}">
                        <a14:useLocalDpi xmlns:a14="http://schemas.microsoft.com/office/drawing/2010/main" val="0"/>
                      </a:ext>
                    </a:extLst>
                  </a:blip>
                  <a:srcRect/>
                  <a:stretch/>
                </p:blipFill>
                <p:spPr>
                  <a:xfrm>
                    <a:off x="2728772" y="3444993"/>
                    <a:ext cx="2102130" cy="787941"/>
                  </a:xfrm>
                  <a:custGeom>
                    <a:avLst/>
                    <a:gdLst>
                      <a:gd name="connsiteX0" fmla="*/ 0 w 2046022"/>
                      <a:gd name="connsiteY0" fmla="*/ 0 h 787941"/>
                      <a:gd name="connsiteX1" fmla="*/ 2046022 w 2046022"/>
                      <a:gd name="connsiteY1" fmla="*/ 0 h 787941"/>
                      <a:gd name="connsiteX2" fmla="*/ 2046022 w 2046022"/>
                      <a:gd name="connsiteY2" fmla="*/ 787941 h 787941"/>
                      <a:gd name="connsiteX3" fmla="*/ 1367799 w 2046022"/>
                      <a:gd name="connsiteY3" fmla="*/ 787941 h 787941"/>
                      <a:gd name="connsiteX4" fmla="*/ 1364286 w 2046022"/>
                      <a:gd name="connsiteY4" fmla="*/ 780055 h 787941"/>
                      <a:gd name="connsiteX5" fmla="*/ 1078535 w 2046022"/>
                      <a:gd name="connsiteY5" fmla="*/ 560801 h 787941"/>
                      <a:gd name="connsiteX6" fmla="*/ 792784 w 2046022"/>
                      <a:gd name="connsiteY6" fmla="*/ 780055 h 787941"/>
                      <a:gd name="connsiteX7" fmla="*/ 789272 w 2046022"/>
                      <a:gd name="connsiteY7" fmla="*/ 787941 h 787941"/>
                      <a:gd name="connsiteX8" fmla="*/ 0 w 2046022"/>
                      <a:gd name="connsiteY8" fmla="*/ 787941 h 7879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46022" h="787941">
                        <a:moveTo>
                          <a:pt x="0" y="0"/>
                        </a:moveTo>
                        <a:lnTo>
                          <a:pt x="2046022" y="0"/>
                        </a:lnTo>
                        <a:lnTo>
                          <a:pt x="2046022" y="787941"/>
                        </a:lnTo>
                        <a:lnTo>
                          <a:pt x="1367799" y="787941"/>
                        </a:lnTo>
                        <a:lnTo>
                          <a:pt x="1364286" y="780055"/>
                        </a:lnTo>
                        <a:cubicBezTo>
                          <a:pt x="1291156" y="644589"/>
                          <a:pt x="1190128" y="560801"/>
                          <a:pt x="1078535" y="560801"/>
                        </a:cubicBezTo>
                        <a:cubicBezTo>
                          <a:pt x="966943" y="560801"/>
                          <a:pt x="865914" y="644589"/>
                          <a:pt x="792784" y="780055"/>
                        </a:cubicBezTo>
                        <a:lnTo>
                          <a:pt x="789272" y="787941"/>
                        </a:lnTo>
                        <a:lnTo>
                          <a:pt x="0" y="787941"/>
                        </a:lnTo>
                        <a:close/>
                      </a:path>
                    </a:pathLst>
                  </a:custGeom>
                </p:spPr>
              </p:pic>
              <p:sp>
                <p:nvSpPr>
                  <p:cNvPr id="10" name="テキスト ボックス 9">
                    <a:extLst>
                      <a:ext uri="{FF2B5EF4-FFF2-40B4-BE49-F238E27FC236}">
                        <a16:creationId xmlns:a16="http://schemas.microsoft.com/office/drawing/2014/main" id="{96D856F1-EEDA-D95D-B3C3-07BFAC7BF8E5}"/>
                      </a:ext>
                    </a:extLst>
                  </p:cNvPr>
                  <p:cNvSpPr txBox="1"/>
                  <p:nvPr/>
                </p:nvSpPr>
                <p:spPr>
                  <a:xfrm>
                    <a:off x="3004184" y="3432182"/>
                    <a:ext cx="1723228" cy="430887"/>
                  </a:xfrm>
                  <a:prstGeom prst="rect">
                    <a:avLst/>
                  </a:prstGeom>
                  <a:noFill/>
                </p:spPr>
                <p:txBody>
                  <a:bodyPr wrap="none" lIns="0" tIns="0" rIns="0" bIns="0" anchor="ctr" anchorCtr="0">
                    <a:spAutoFit/>
                  </a:bodyPr>
                  <a:lstStyle/>
                  <a:p>
                    <a:pPr algn="ctr"/>
                    <a:r>
                      <a:rPr lang="ja-JP" altLang="en-US" sz="1400" b="1" dirty="0">
                        <a:solidFill>
                          <a:schemeClr val="tx1">
                            <a:lumMod val="75000"/>
                            <a:lumOff val="25000"/>
                          </a:schemeClr>
                        </a:solidFill>
                      </a:rPr>
                      <a:t>かんたん</a:t>
                    </a:r>
                    <a:r>
                      <a:rPr lang="en-US" altLang="ja-JP" sz="2800" b="1" dirty="0">
                        <a:solidFill>
                          <a:srgbClr val="1EB9EE"/>
                        </a:solidFill>
                      </a:rPr>
                      <a:t>3</a:t>
                    </a:r>
                    <a:r>
                      <a:rPr lang="ja-JP" altLang="en-US" sz="1400" b="1" dirty="0">
                        <a:solidFill>
                          <a:schemeClr val="tx1">
                            <a:lumMod val="75000"/>
                            <a:lumOff val="25000"/>
                          </a:schemeClr>
                        </a:solidFill>
                      </a:rPr>
                      <a:t>ステップ</a:t>
                    </a:r>
                    <a:endParaRPr lang="ja-JP" altLang="en-US" b="1" dirty="0">
                      <a:solidFill>
                        <a:schemeClr val="tx1">
                          <a:lumMod val="75000"/>
                          <a:lumOff val="25000"/>
                        </a:schemeClr>
                      </a:solidFill>
                    </a:endParaRPr>
                  </a:p>
                </p:txBody>
              </p:sp>
            </p:grpSp>
          </p:grpSp>
          <p:sp>
            <p:nvSpPr>
              <p:cNvPr id="84" name="テキスト ボックス 83">
                <a:extLst>
                  <a:ext uri="{FF2B5EF4-FFF2-40B4-BE49-F238E27FC236}">
                    <a16:creationId xmlns:a16="http://schemas.microsoft.com/office/drawing/2014/main" id="{96D856F1-EEDA-D95D-B3C3-07BFAC7BF8E5}"/>
                  </a:ext>
                </a:extLst>
              </p:cNvPr>
              <p:cNvSpPr txBox="1"/>
              <p:nvPr/>
            </p:nvSpPr>
            <p:spPr>
              <a:xfrm>
                <a:off x="5223794" y="8131189"/>
                <a:ext cx="1077218" cy="215444"/>
              </a:xfrm>
              <a:prstGeom prst="rect">
                <a:avLst/>
              </a:prstGeom>
              <a:noFill/>
            </p:spPr>
            <p:txBody>
              <a:bodyPr wrap="none" lIns="0" tIns="0" rIns="0" bIns="0" anchor="ctr" anchorCtr="0">
                <a:spAutoFit/>
              </a:bodyPr>
              <a:lstStyle/>
              <a:p>
                <a:pPr algn="ctr"/>
                <a:r>
                  <a:rPr lang="ja-JP" altLang="en-US" sz="1400" b="1" dirty="0">
                    <a:solidFill>
                      <a:schemeClr val="tx1">
                        <a:lumMod val="75000"/>
                        <a:lumOff val="25000"/>
                      </a:schemeClr>
                    </a:solidFill>
                  </a:rPr>
                  <a:t>ご利用手順は</a:t>
                </a:r>
                <a:endParaRPr lang="ja-JP" altLang="en-US" b="1" dirty="0">
                  <a:solidFill>
                    <a:schemeClr val="tx1">
                      <a:lumMod val="75000"/>
                      <a:lumOff val="25000"/>
                    </a:schemeClr>
                  </a:solidFill>
                </a:endParaRPr>
              </a:p>
            </p:txBody>
          </p:sp>
        </p:grpSp>
        <p:sp>
          <p:nvSpPr>
            <p:cNvPr id="106" name="二等辺三角形 105"/>
            <p:cNvSpPr/>
            <p:nvPr/>
          </p:nvSpPr>
          <p:spPr>
            <a:xfrm rot="2700000">
              <a:off x="994481" y="6327502"/>
              <a:ext cx="72000" cy="284769"/>
            </a:xfrm>
            <a:prstGeom prst="triangle">
              <a:avLst/>
            </a:prstGeom>
            <a:solidFill>
              <a:srgbClr val="F398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000" rIns="0" bIns="0" numCol="1" spcCol="0" rtlCol="0" fromWordArt="0" anchor="ctr" anchorCtr="0" forceAA="0" compatLnSpc="1">
              <a:prstTxWarp prst="textNoShape">
                <a:avLst/>
              </a:prstTxWarp>
              <a:noAutofit/>
            </a:bodyPr>
            <a:lstStyle/>
            <a:p>
              <a:pPr algn="ctr"/>
              <a:endParaRPr kumimoji="1" lang="ja-JP" altLang="en-US" sz="1050" b="1">
                <a:solidFill>
                  <a:schemeClr val="bg1"/>
                </a:solidFill>
              </a:endParaRPr>
            </a:p>
          </p:txBody>
        </p:sp>
        <p:sp>
          <p:nvSpPr>
            <p:cNvPr id="104" name="楕円 103"/>
            <p:cNvSpPr/>
            <p:nvPr/>
          </p:nvSpPr>
          <p:spPr>
            <a:xfrm>
              <a:off x="327058" y="6398613"/>
              <a:ext cx="720000" cy="540000"/>
            </a:xfrm>
            <a:prstGeom prst="ellipse">
              <a:avLst/>
            </a:prstGeom>
            <a:solidFill>
              <a:srgbClr val="F398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36000" rIns="0" bIns="0" rtlCol="0" anchor="ctr"/>
            <a:lstStyle/>
            <a:p>
              <a:pPr algn="ctr"/>
              <a:r>
                <a:rPr kumimoji="1" lang="ja-JP" altLang="en-US" sz="1000" b="1" dirty="0">
                  <a:solidFill>
                    <a:schemeClr val="bg1"/>
                  </a:solidFill>
                  <a:latin typeface="メイリオ" panose="020B0604030504040204" pitchFamily="50" charset="-128"/>
                  <a:ea typeface="メイリオ" panose="020B0604030504040204" pitchFamily="50" charset="-128"/>
                </a:rPr>
                <a:t>所要時間</a:t>
              </a:r>
              <a:endParaRPr kumimoji="1" lang="en-US" altLang="ja-JP" sz="1000" b="1" dirty="0">
                <a:solidFill>
                  <a:schemeClr val="bg1"/>
                </a:solidFill>
                <a:latin typeface="メイリオ" panose="020B0604030504040204" pitchFamily="50" charset="-128"/>
                <a:ea typeface="メイリオ" panose="020B0604030504040204" pitchFamily="50" charset="-128"/>
              </a:endParaRPr>
            </a:p>
            <a:p>
              <a:pPr algn="ctr"/>
              <a:r>
                <a:rPr kumimoji="1" lang="ja-JP" altLang="en-US" sz="1000" b="1" dirty="0">
                  <a:solidFill>
                    <a:schemeClr val="bg1"/>
                  </a:solidFill>
                  <a:latin typeface="メイリオ" panose="020B0604030504040204" pitchFamily="50" charset="-128"/>
                  <a:ea typeface="メイリオ" panose="020B0604030504040204" pitchFamily="50" charset="-128"/>
                </a:rPr>
                <a:t>は約５分</a:t>
              </a:r>
            </a:p>
          </p:txBody>
        </p:sp>
      </p:grpSp>
      <p:sp>
        <p:nvSpPr>
          <p:cNvPr id="110" name="テキスト ボックス 109">
            <a:extLst>
              <a:ext uri="{FF2B5EF4-FFF2-40B4-BE49-F238E27FC236}">
                <a16:creationId xmlns:a16="http://schemas.microsoft.com/office/drawing/2014/main" id="{6432E783-FDD7-3E7C-04C6-839BBDBA2BE0}"/>
              </a:ext>
            </a:extLst>
          </p:cNvPr>
          <p:cNvSpPr txBox="1"/>
          <p:nvPr/>
        </p:nvSpPr>
        <p:spPr>
          <a:xfrm>
            <a:off x="4199035" y="9806328"/>
            <a:ext cx="2979700" cy="461665"/>
          </a:xfrm>
          <a:prstGeom prst="rect">
            <a:avLst/>
          </a:prstGeom>
          <a:noFill/>
        </p:spPr>
        <p:txBody>
          <a:bodyPr wrap="square" lIns="36000" tIns="0" rIns="0" bIns="0" anchor="ctr" anchorCtr="0">
            <a:spAutoFit/>
          </a:bodyPr>
          <a:lstStyle/>
          <a:p>
            <a:pPr fontAlgn="ctr">
              <a:lnSpc>
                <a:spcPts val="1800"/>
              </a:lnSpc>
            </a:pPr>
            <a:r>
              <a:rPr lang="en-US" altLang="ja-JP" sz="1200" kern="100" dirty="0">
                <a:solidFill>
                  <a:schemeClr val="tx1">
                    <a:lumMod val="75000"/>
                    <a:lumOff val="25000"/>
                  </a:schemeClr>
                </a:solidFill>
                <a:latin typeface="+mn-ea"/>
                <a:cs typeface="ＭＳ ゴシック" panose="020B0609070205080204" pitchFamily="49" charset="-128"/>
              </a:rPr>
              <a:t>TEL</a:t>
            </a:r>
            <a:r>
              <a:rPr lang="ja-JP" altLang="en-US" sz="1200" kern="100" dirty="0">
                <a:solidFill>
                  <a:schemeClr val="tx1">
                    <a:lumMod val="75000"/>
                    <a:lumOff val="25000"/>
                  </a:schemeClr>
                </a:solidFill>
                <a:latin typeface="+mn-ea"/>
                <a:cs typeface="ＭＳ ゴシック" panose="020B0609070205080204" pitchFamily="49" charset="-128"/>
              </a:rPr>
              <a:t>　　　</a:t>
            </a:r>
            <a:r>
              <a:rPr lang="en-US" altLang="ja-JP" sz="1200" kern="100" dirty="0">
                <a:solidFill>
                  <a:schemeClr val="tx1">
                    <a:lumMod val="75000"/>
                    <a:lumOff val="25000"/>
                  </a:schemeClr>
                </a:solidFill>
                <a:latin typeface="+mn-ea"/>
                <a:cs typeface="ＭＳ ゴシック" panose="020B0609070205080204" pitchFamily="49" charset="-128"/>
              </a:rPr>
              <a:t>0972</a:t>
            </a:r>
            <a:r>
              <a:rPr lang="ja-JP" altLang="en-US" sz="1200" kern="100" dirty="0">
                <a:solidFill>
                  <a:schemeClr val="tx1">
                    <a:lumMod val="75000"/>
                    <a:lumOff val="25000"/>
                  </a:schemeClr>
                </a:solidFill>
                <a:latin typeface="+mn-ea"/>
                <a:cs typeface="ＭＳ ゴシック" panose="020B0609070205080204" pitchFamily="49" charset="-128"/>
              </a:rPr>
              <a:t>－</a:t>
            </a:r>
            <a:r>
              <a:rPr lang="en-US" altLang="ja-JP" sz="1200" kern="100" dirty="0">
                <a:solidFill>
                  <a:schemeClr val="tx1">
                    <a:lumMod val="75000"/>
                    <a:lumOff val="25000"/>
                  </a:schemeClr>
                </a:solidFill>
                <a:latin typeface="+mn-ea"/>
                <a:cs typeface="ＭＳ ゴシック" panose="020B0609070205080204" pitchFamily="49" charset="-128"/>
              </a:rPr>
              <a:t>64</a:t>
            </a:r>
            <a:r>
              <a:rPr lang="ja-JP" altLang="en-US" sz="1200" kern="100" dirty="0">
                <a:solidFill>
                  <a:schemeClr val="tx1">
                    <a:lumMod val="75000"/>
                    <a:lumOff val="25000"/>
                  </a:schemeClr>
                </a:solidFill>
                <a:latin typeface="+mn-ea"/>
                <a:cs typeface="ＭＳ ゴシック" panose="020B0609070205080204" pitchFamily="49" charset="-128"/>
              </a:rPr>
              <a:t>－</a:t>
            </a:r>
            <a:r>
              <a:rPr lang="en-US" altLang="ja-JP" sz="1200" kern="100" dirty="0">
                <a:solidFill>
                  <a:schemeClr val="tx1">
                    <a:lumMod val="75000"/>
                    <a:lumOff val="25000"/>
                  </a:schemeClr>
                </a:solidFill>
                <a:latin typeface="+mn-ea"/>
                <a:cs typeface="ＭＳ ゴシック" panose="020B0609070205080204" pitchFamily="49" charset="-128"/>
              </a:rPr>
              <a:t>7000</a:t>
            </a:r>
          </a:p>
          <a:p>
            <a:pPr fontAlgn="ctr">
              <a:lnSpc>
                <a:spcPts val="1800"/>
              </a:lnSpc>
            </a:pPr>
            <a:r>
              <a:rPr lang="ja-JP" altLang="en-US" sz="1200" kern="100" dirty="0">
                <a:solidFill>
                  <a:schemeClr val="tx1">
                    <a:lumMod val="75000"/>
                    <a:lumOff val="25000"/>
                  </a:schemeClr>
                </a:solidFill>
                <a:latin typeface="+mn-ea"/>
              </a:rPr>
              <a:t>受付時間　</a:t>
            </a:r>
            <a:r>
              <a:rPr lang="en-US" altLang="ja-JP" sz="1200" kern="100" dirty="0">
                <a:solidFill>
                  <a:schemeClr val="tx1">
                    <a:lumMod val="75000"/>
                    <a:lumOff val="25000"/>
                  </a:schemeClr>
                </a:solidFill>
                <a:latin typeface="+mn-ea"/>
              </a:rPr>
              <a:t>8:30</a:t>
            </a:r>
            <a:r>
              <a:rPr lang="ja-JP" altLang="en-US" sz="1200" kern="100" dirty="0">
                <a:solidFill>
                  <a:schemeClr val="tx1">
                    <a:lumMod val="75000"/>
                    <a:lumOff val="25000"/>
                  </a:schemeClr>
                </a:solidFill>
                <a:latin typeface="+mn-ea"/>
              </a:rPr>
              <a:t>～ </a:t>
            </a:r>
            <a:r>
              <a:rPr lang="en-US" altLang="ja-JP" sz="1200" kern="100" dirty="0">
                <a:solidFill>
                  <a:schemeClr val="tx1">
                    <a:lumMod val="75000"/>
                    <a:lumOff val="25000"/>
                  </a:schemeClr>
                </a:solidFill>
                <a:latin typeface="+mn-ea"/>
              </a:rPr>
              <a:t>17:15</a:t>
            </a:r>
            <a:r>
              <a:rPr lang="ja-JP" altLang="en-US" sz="1200" kern="100" dirty="0">
                <a:solidFill>
                  <a:schemeClr val="tx1">
                    <a:lumMod val="75000"/>
                    <a:lumOff val="25000"/>
                  </a:schemeClr>
                </a:solidFill>
                <a:latin typeface="+mn-ea"/>
              </a:rPr>
              <a:t>（平日のみ）</a:t>
            </a:r>
            <a:endParaRPr lang="ja-JP" altLang="en-US" sz="1050" dirty="0">
              <a:solidFill>
                <a:schemeClr val="tx1">
                  <a:lumMod val="75000"/>
                  <a:lumOff val="25000"/>
                </a:schemeClr>
              </a:solidFill>
              <a:latin typeface="+mn-ea"/>
            </a:endParaRPr>
          </a:p>
        </p:txBody>
      </p:sp>
      <p:sp>
        <p:nvSpPr>
          <p:cNvPr id="111" name="ホームベース 110"/>
          <p:cNvSpPr/>
          <p:nvPr/>
        </p:nvSpPr>
        <p:spPr>
          <a:xfrm>
            <a:off x="301426" y="9881916"/>
            <a:ext cx="900000" cy="324000"/>
          </a:xfrm>
          <a:prstGeom prst="homePlate">
            <a:avLst>
              <a:gd name="adj" fmla="val 36233"/>
            </a:avLst>
          </a:prstGeom>
          <a:solidFill>
            <a:srgbClr val="00794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36000" rIns="36000" bIns="0" rtlCol="0" anchor="ctr"/>
          <a:lstStyle/>
          <a:p>
            <a:pPr algn="ctr"/>
            <a:r>
              <a:rPr kumimoji="1" lang="ja-JP" altLang="en-US" sz="1050" dirty="0"/>
              <a:t>お問い合せ</a:t>
            </a:r>
          </a:p>
        </p:txBody>
      </p:sp>
      <p:sp>
        <p:nvSpPr>
          <p:cNvPr id="3" name="テキスト ボックス 2"/>
          <p:cNvSpPr txBox="1"/>
          <p:nvPr/>
        </p:nvSpPr>
        <p:spPr>
          <a:xfrm>
            <a:off x="1099541" y="866018"/>
            <a:ext cx="1146249" cy="176972"/>
          </a:xfrm>
          <a:prstGeom prst="rect">
            <a:avLst/>
          </a:prstGeom>
          <a:noFill/>
        </p:spPr>
        <p:txBody>
          <a:bodyPr wrap="square" rtlCol="0">
            <a:spAutoFit/>
          </a:bodyPr>
          <a:lstStyle/>
          <a:p>
            <a:pPr algn="ctr"/>
            <a:r>
              <a:rPr kumimoji="1" lang="ja-JP" altLang="en-US" sz="550" dirty="0"/>
              <a:t>臼杵ケーブルネット株式会社</a:t>
            </a:r>
          </a:p>
        </p:txBody>
      </p:sp>
      <p:sp>
        <p:nvSpPr>
          <p:cNvPr id="4" name="テキスト ボックス 3"/>
          <p:cNvSpPr txBox="1"/>
          <p:nvPr/>
        </p:nvSpPr>
        <p:spPr>
          <a:xfrm>
            <a:off x="1254491" y="9898735"/>
            <a:ext cx="2895753" cy="338554"/>
          </a:xfrm>
          <a:prstGeom prst="rect">
            <a:avLst/>
          </a:prstGeom>
          <a:noFill/>
        </p:spPr>
        <p:txBody>
          <a:bodyPr wrap="square" rtlCol="0">
            <a:spAutoFit/>
          </a:bodyPr>
          <a:lstStyle/>
          <a:p>
            <a:r>
              <a:rPr kumimoji="1" lang="ja-JP" altLang="en-US" sz="1600" dirty="0"/>
              <a:t>臼杵ケーブルネット株式会社</a:t>
            </a:r>
          </a:p>
        </p:txBody>
      </p:sp>
      <p:sp>
        <p:nvSpPr>
          <p:cNvPr id="19" name="テキスト ボックス 18">
            <a:extLst>
              <a:ext uri="{FF2B5EF4-FFF2-40B4-BE49-F238E27FC236}">
                <a16:creationId xmlns:a16="http://schemas.microsoft.com/office/drawing/2014/main" id="{A9D3731F-7930-242C-F5E3-94CBD8FFFF3A}"/>
              </a:ext>
            </a:extLst>
          </p:cNvPr>
          <p:cNvSpPr txBox="1"/>
          <p:nvPr/>
        </p:nvSpPr>
        <p:spPr>
          <a:xfrm>
            <a:off x="301426" y="4503610"/>
            <a:ext cx="3502230" cy="338554"/>
          </a:xfrm>
          <a:prstGeom prst="rect">
            <a:avLst/>
          </a:prstGeom>
          <a:noFill/>
        </p:spPr>
        <p:txBody>
          <a:bodyPr wrap="square" rtlCol="0">
            <a:spAutoFit/>
          </a:bodyPr>
          <a:lstStyle/>
          <a:p>
            <a:r>
              <a:rPr kumimoji="1" lang="en-US" altLang="ja-JP" sz="800" dirty="0"/>
              <a:t>※</a:t>
            </a:r>
            <a:r>
              <a:rPr kumimoji="1" lang="ja-JP" altLang="en-US" sz="800" dirty="0"/>
              <a:t> ゆうちょ銀行・大分信用金庫・九州労働金庫・大分県農業協同組合・大分県漁業協同組合 は専用用紙でのご登録が必要です。</a:t>
            </a:r>
          </a:p>
        </p:txBody>
      </p:sp>
      <p:pic>
        <p:nvPicPr>
          <p:cNvPr id="25" name="図 24" descr="QR コード&#10;&#10;AI 生成コンテンツは誤りを含む可能性があります。">
            <a:extLst>
              <a:ext uri="{FF2B5EF4-FFF2-40B4-BE49-F238E27FC236}">
                <a16:creationId xmlns:a16="http://schemas.microsoft.com/office/drawing/2014/main" id="{D2EC91E8-053A-41AC-B685-C270D9211BB0}"/>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764545" y="5617914"/>
            <a:ext cx="993370" cy="993370"/>
          </a:xfrm>
          <a:prstGeom prst="rect">
            <a:avLst/>
          </a:prstGeom>
        </p:spPr>
      </p:pic>
      <p:sp>
        <p:nvSpPr>
          <p:cNvPr id="27" name="テキスト ボックス 26">
            <a:extLst>
              <a:ext uri="{FF2B5EF4-FFF2-40B4-BE49-F238E27FC236}">
                <a16:creationId xmlns:a16="http://schemas.microsoft.com/office/drawing/2014/main" id="{54B570E4-C157-3D1E-BDD5-36B3D319922A}"/>
              </a:ext>
            </a:extLst>
          </p:cNvPr>
          <p:cNvSpPr txBox="1"/>
          <p:nvPr/>
        </p:nvSpPr>
        <p:spPr>
          <a:xfrm>
            <a:off x="3857338" y="10264614"/>
            <a:ext cx="3522601" cy="215444"/>
          </a:xfrm>
          <a:prstGeom prst="rect">
            <a:avLst/>
          </a:prstGeom>
          <a:noFill/>
        </p:spPr>
        <p:txBody>
          <a:bodyPr wrap="square" rtlCol="0">
            <a:spAutoFit/>
          </a:bodyPr>
          <a:lstStyle/>
          <a:p>
            <a:r>
              <a:rPr kumimoji="1" lang="ja-JP" altLang="en-US" sz="800" dirty="0"/>
              <a:t>受付時間外でも、留守番サービスに繋がりますのでご連絡いただけます。</a:t>
            </a:r>
          </a:p>
        </p:txBody>
      </p:sp>
      <p:sp>
        <p:nvSpPr>
          <p:cNvPr id="18" name="テキスト ボックス 17">
            <a:extLst>
              <a:ext uri="{FF2B5EF4-FFF2-40B4-BE49-F238E27FC236}">
                <a16:creationId xmlns:a16="http://schemas.microsoft.com/office/drawing/2014/main" id="{C8B80231-28FC-F571-61EB-F7480B845D4C}"/>
              </a:ext>
            </a:extLst>
          </p:cNvPr>
          <p:cNvSpPr txBox="1"/>
          <p:nvPr/>
        </p:nvSpPr>
        <p:spPr>
          <a:xfrm>
            <a:off x="3827510" y="4556925"/>
            <a:ext cx="3502230" cy="215444"/>
          </a:xfrm>
          <a:prstGeom prst="rect">
            <a:avLst/>
          </a:prstGeom>
          <a:noFill/>
        </p:spPr>
        <p:txBody>
          <a:bodyPr wrap="square" rtlCol="0">
            <a:spAutoFit/>
          </a:bodyPr>
          <a:lstStyle/>
          <a:p>
            <a:r>
              <a:rPr kumimoji="1" lang="en-US" altLang="ja-JP" sz="800" dirty="0"/>
              <a:t>※</a:t>
            </a:r>
            <a:r>
              <a:rPr kumimoji="1" lang="ja-JP" altLang="en-US" sz="800" dirty="0"/>
              <a:t> 臼杵ケーブルネットの加入者名義も合わせて変更可能です。</a:t>
            </a:r>
          </a:p>
        </p:txBody>
      </p:sp>
      <p:sp>
        <p:nvSpPr>
          <p:cNvPr id="20" name="テキスト ボックス 19">
            <a:extLst>
              <a:ext uri="{FF2B5EF4-FFF2-40B4-BE49-F238E27FC236}">
                <a16:creationId xmlns:a16="http://schemas.microsoft.com/office/drawing/2014/main" id="{DA744091-4C82-6DE2-DE78-9D102FCAD426}"/>
              </a:ext>
            </a:extLst>
          </p:cNvPr>
          <p:cNvSpPr txBox="1"/>
          <p:nvPr/>
        </p:nvSpPr>
        <p:spPr>
          <a:xfrm>
            <a:off x="751426" y="3395817"/>
            <a:ext cx="1997906" cy="190800"/>
          </a:xfrm>
          <a:prstGeom prst="rect">
            <a:avLst/>
          </a:prstGeom>
          <a:noFill/>
          <a:effectLst/>
        </p:spPr>
        <p:txBody>
          <a:bodyPr wrap="square" lIns="0" tIns="0" rIns="0" bIns="0">
            <a:spAutoFit/>
          </a:bodyPr>
          <a:lstStyle/>
          <a:p>
            <a:pPr fontAlgn="ctr" latinLnBrk="1"/>
            <a:r>
              <a:rPr lang="ja-JP" altLang="en-US" sz="1200" b="1" i="1" kern="100" dirty="0">
                <a:solidFill>
                  <a:srgbClr val="17834F"/>
                </a:solidFill>
                <a:latin typeface="メイリオ" panose="020B0604030504040204" pitchFamily="50" charset="-128"/>
                <a:ea typeface="メイリオ" panose="020B0604030504040204" pitchFamily="50" charset="-128"/>
                <a:cs typeface="源暎エムゴv2 Medium" panose="020B0603020203020204" pitchFamily="50" charset="-128"/>
              </a:rPr>
              <a:t>合わせて名義変更も可能</a:t>
            </a:r>
            <a:r>
              <a:rPr lang="en-US" altLang="ja-JP" sz="1200" b="1" i="1" kern="100" dirty="0">
                <a:solidFill>
                  <a:srgbClr val="17834F"/>
                </a:solidFill>
                <a:latin typeface="メイリオ" panose="020B0604030504040204" pitchFamily="50" charset="-128"/>
                <a:ea typeface="メイリオ" panose="020B0604030504040204" pitchFamily="50" charset="-128"/>
                <a:cs typeface="源暎エムゴv2 Medium" panose="020B0603020203020204" pitchFamily="50" charset="-128"/>
              </a:rPr>
              <a:t>!!</a:t>
            </a:r>
            <a:endParaRPr lang="ja-JP" altLang="ja-JP" sz="1200" b="1" i="1" kern="100" dirty="0">
              <a:solidFill>
                <a:srgbClr val="17834F"/>
              </a:solidFill>
              <a:effectLst/>
              <a:latin typeface="メイリオ" panose="020B0604030504040204" pitchFamily="50" charset="-128"/>
              <a:ea typeface="メイリオ" panose="020B0604030504040204" pitchFamily="50" charset="-128"/>
              <a:cs typeface="源暎エムゴv2 Medium" panose="020B0603020203020204" pitchFamily="50" charset="-128"/>
            </a:endParaRPr>
          </a:p>
        </p:txBody>
      </p:sp>
    </p:spTree>
    <p:extLst>
      <p:ext uri="{BB962C8B-B14F-4D97-AF65-F5344CB8AC3E}">
        <p14:creationId xmlns:p14="http://schemas.microsoft.com/office/powerpoint/2010/main" val="1776882551"/>
      </p:ext>
    </p:extLst>
  </p:cSld>
  <p:clrMapOvr>
    <a:masterClrMapping/>
  </p:clrMapOvr>
</p:sld>
</file>

<file path=ppt/theme/theme1.xml><?xml version="1.0" encoding="utf-8"?>
<a:theme xmlns:a="http://schemas.openxmlformats.org/drawingml/2006/main" name="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全部メイリオ">
      <a:majorFont>
        <a:latin typeface="メイリオ"/>
        <a:ea typeface="メイリオ"/>
        <a:cs typeface=""/>
      </a:majorFont>
      <a:minorFont>
        <a:latin typeface="メイリオ"/>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2435</TotalTime>
  <Words>467</Words>
  <Application>Microsoft Office PowerPoint</Application>
  <PresentationFormat>ユーザー設定</PresentationFormat>
  <Paragraphs>50</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Meiryo UI</vt:lpstr>
      <vt:lpstr>メイリオ</vt:lpstr>
      <vt:lpstr>Arial</vt:lpstr>
      <vt:lpstr>Wingdings</vt:lpstr>
      <vt:lpstr>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office365n_win11</dc:creator>
  <cp:lastModifiedBy>今日子 西村</cp:lastModifiedBy>
  <cp:revision>252</cp:revision>
  <cp:lastPrinted>2025-06-11T01:02:34Z</cp:lastPrinted>
  <dcterms:created xsi:type="dcterms:W3CDTF">2024-03-25T09:00:14Z</dcterms:created>
  <dcterms:modified xsi:type="dcterms:W3CDTF">2025-06-11T01:02:35Z</dcterms:modified>
</cp:coreProperties>
</file>